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6"/>
  </p:notesMasterIdLst>
  <p:sldIdLst>
    <p:sldId id="256" r:id="rId2"/>
    <p:sldId id="257" r:id="rId3"/>
    <p:sldId id="258" r:id="rId4"/>
    <p:sldId id="269" r:id="rId5"/>
    <p:sldId id="260" r:id="rId6"/>
    <p:sldId id="270" r:id="rId7"/>
    <p:sldId id="261" r:id="rId8"/>
    <p:sldId id="262" r:id="rId9"/>
    <p:sldId id="263" r:id="rId10"/>
    <p:sldId id="264" r:id="rId11"/>
    <p:sldId id="265" r:id="rId12"/>
    <p:sldId id="266" r:id="rId13"/>
    <p:sldId id="267" r:id="rId14"/>
    <p:sldId id="268" r:id="rId15"/>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71" autoAdjust="0"/>
    <p:restoredTop sz="94610"/>
  </p:normalViewPr>
  <p:slideViewPr>
    <p:cSldViewPr snapToGrid="0" snapToObjects="1">
      <p:cViewPr varScale="1">
        <p:scale>
          <a:sx n="69" d="100"/>
          <a:sy n="69" d="100"/>
        </p:scale>
        <p:origin x="78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eha Painuli" userId="fc063d94aa87be9c" providerId="LiveId" clId="{CC7B224F-8C05-4CF6-BA75-18FF7058481B}"/>
    <pc:docChg chg="undo custSel addSld delSld modSld sldOrd">
      <pc:chgData name="Sneha Painuli" userId="fc063d94aa87be9c" providerId="LiveId" clId="{CC7B224F-8C05-4CF6-BA75-18FF7058481B}" dt="2024-08-14T02:50:03.759" v="331" actId="20577"/>
      <pc:docMkLst>
        <pc:docMk/>
      </pc:docMkLst>
      <pc:sldChg chg="modSp mod ord">
        <pc:chgData name="Sneha Painuli" userId="fc063d94aa87be9c" providerId="LiveId" clId="{CC7B224F-8C05-4CF6-BA75-18FF7058481B}" dt="2024-08-13T22:14:58.903" v="231" actId="1076"/>
        <pc:sldMkLst>
          <pc:docMk/>
          <pc:sldMk cId="0" sldId="256"/>
        </pc:sldMkLst>
        <pc:spChg chg="mod">
          <ac:chgData name="Sneha Painuli" userId="fc063d94aa87be9c" providerId="LiveId" clId="{CC7B224F-8C05-4CF6-BA75-18FF7058481B}" dt="2024-08-13T22:14:58.903" v="231" actId="1076"/>
          <ac:spMkLst>
            <pc:docMk/>
            <pc:sldMk cId="0" sldId="256"/>
            <ac:spMk id="6" creationId="{00000000-0000-0000-0000-000000000000}"/>
          </ac:spMkLst>
        </pc:spChg>
      </pc:sldChg>
      <pc:sldChg chg="addSp delSp modSp mod">
        <pc:chgData name="Sneha Painuli" userId="fc063d94aa87be9c" providerId="LiveId" clId="{CC7B224F-8C05-4CF6-BA75-18FF7058481B}" dt="2024-08-13T22:17:48.190" v="268" actId="20577"/>
        <pc:sldMkLst>
          <pc:docMk/>
          <pc:sldMk cId="0" sldId="257"/>
        </pc:sldMkLst>
        <pc:spChg chg="mod">
          <ac:chgData name="Sneha Painuli" userId="fc063d94aa87be9c" providerId="LiveId" clId="{CC7B224F-8C05-4CF6-BA75-18FF7058481B}" dt="2024-08-13T22:15:19.240" v="234" actId="1076"/>
          <ac:spMkLst>
            <pc:docMk/>
            <pc:sldMk cId="0" sldId="257"/>
            <ac:spMk id="3" creationId="{00000000-0000-0000-0000-000000000000}"/>
          </ac:spMkLst>
        </pc:spChg>
        <pc:spChg chg="del mod">
          <ac:chgData name="Sneha Painuli" userId="fc063d94aa87be9c" providerId="LiveId" clId="{CC7B224F-8C05-4CF6-BA75-18FF7058481B}" dt="2024-08-13T22:15:13.685" v="233" actId="478"/>
          <ac:spMkLst>
            <pc:docMk/>
            <pc:sldMk cId="0" sldId="257"/>
            <ac:spMk id="4" creationId="{00000000-0000-0000-0000-000000000000}"/>
          </ac:spMkLst>
        </pc:spChg>
        <pc:spChg chg="mod">
          <ac:chgData name="Sneha Painuli" userId="fc063d94aa87be9c" providerId="LiveId" clId="{CC7B224F-8C05-4CF6-BA75-18FF7058481B}" dt="2024-08-13T22:14:23.767" v="193" actId="21"/>
          <ac:spMkLst>
            <pc:docMk/>
            <pc:sldMk cId="0" sldId="257"/>
            <ac:spMk id="5" creationId="{00000000-0000-0000-0000-000000000000}"/>
          </ac:spMkLst>
        </pc:spChg>
        <pc:spChg chg="mod">
          <ac:chgData name="Sneha Painuli" userId="fc063d94aa87be9c" providerId="LiveId" clId="{CC7B224F-8C05-4CF6-BA75-18FF7058481B}" dt="2024-08-13T22:11:15.516" v="128" actId="21"/>
          <ac:spMkLst>
            <pc:docMk/>
            <pc:sldMk cId="0" sldId="257"/>
            <ac:spMk id="6" creationId="{00000000-0000-0000-0000-000000000000}"/>
          </ac:spMkLst>
        </pc:spChg>
        <pc:spChg chg="mod">
          <ac:chgData name="Sneha Painuli" userId="fc063d94aa87be9c" providerId="LiveId" clId="{CC7B224F-8C05-4CF6-BA75-18FF7058481B}" dt="2024-08-13T22:11:25.681" v="131" actId="21"/>
          <ac:spMkLst>
            <pc:docMk/>
            <pc:sldMk cId="0" sldId="257"/>
            <ac:spMk id="7" creationId="{00000000-0000-0000-0000-000000000000}"/>
          </ac:spMkLst>
        </pc:spChg>
        <pc:spChg chg="mod">
          <ac:chgData name="Sneha Painuli" userId="fc063d94aa87be9c" providerId="LiveId" clId="{CC7B224F-8C05-4CF6-BA75-18FF7058481B}" dt="2024-08-13T22:11:31.671" v="134" actId="21"/>
          <ac:spMkLst>
            <pc:docMk/>
            <pc:sldMk cId="0" sldId="257"/>
            <ac:spMk id="8" creationId="{00000000-0000-0000-0000-000000000000}"/>
          </ac:spMkLst>
        </pc:spChg>
        <pc:spChg chg="mod">
          <ac:chgData name="Sneha Painuli" userId="fc063d94aa87be9c" providerId="LiveId" clId="{CC7B224F-8C05-4CF6-BA75-18FF7058481B}" dt="2024-08-13T22:11:38.053" v="137" actId="21"/>
          <ac:spMkLst>
            <pc:docMk/>
            <pc:sldMk cId="0" sldId="257"/>
            <ac:spMk id="9" creationId="{00000000-0000-0000-0000-000000000000}"/>
          </ac:spMkLst>
        </pc:spChg>
        <pc:spChg chg="add mod">
          <ac:chgData name="Sneha Painuli" userId="fc063d94aa87be9c" providerId="LiveId" clId="{CC7B224F-8C05-4CF6-BA75-18FF7058481B}" dt="2024-08-13T22:17:48.190" v="268" actId="20577"/>
          <ac:spMkLst>
            <pc:docMk/>
            <pc:sldMk cId="0" sldId="257"/>
            <ac:spMk id="10" creationId="{76A65E68-51EC-F1D7-5384-4284E36F8AE2}"/>
          </ac:spMkLst>
        </pc:spChg>
      </pc:sldChg>
      <pc:sldChg chg="modSp mod">
        <pc:chgData name="Sneha Painuli" userId="fc063d94aa87be9c" providerId="LiveId" clId="{CC7B224F-8C05-4CF6-BA75-18FF7058481B}" dt="2024-08-13T23:58:01.920" v="326" actId="255"/>
        <pc:sldMkLst>
          <pc:docMk/>
          <pc:sldMk cId="0" sldId="258"/>
        </pc:sldMkLst>
        <pc:spChg chg="mod">
          <ac:chgData name="Sneha Painuli" userId="fc063d94aa87be9c" providerId="LiveId" clId="{CC7B224F-8C05-4CF6-BA75-18FF7058481B}" dt="2024-08-13T23:58:01.920" v="326" actId="255"/>
          <ac:spMkLst>
            <pc:docMk/>
            <pc:sldMk cId="0" sldId="258"/>
            <ac:spMk id="5" creationId="{00000000-0000-0000-0000-000000000000}"/>
          </ac:spMkLst>
        </pc:spChg>
      </pc:sldChg>
      <pc:sldChg chg="addSp delSp modSp mod">
        <pc:chgData name="Sneha Painuli" userId="fc063d94aa87be9c" providerId="LiveId" clId="{CC7B224F-8C05-4CF6-BA75-18FF7058481B}" dt="2024-08-13T05:49:19.886" v="12" actId="1076"/>
        <pc:sldMkLst>
          <pc:docMk/>
          <pc:sldMk cId="0" sldId="260"/>
        </pc:sldMkLst>
        <pc:picChg chg="add del mod">
          <ac:chgData name="Sneha Painuli" userId="fc063d94aa87be9c" providerId="LiveId" clId="{CC7B224F-8C05-4CF6-BA75-18FF7058481B}" dt="2024-08-13T05:49:05.602" v="6" actId="478"/>
          <ac:picMkLst>
            <pc:docMk/>
            <pc:sldMk cId="0" sldId="260"/>
            <ac:picMk id="29" creationId="{E554E291-03DB-2BE6-CFF5-9FCEFCE8AC26}"/>
          </ac:picMkLst>
        </pc:picChg>
        <pc:picChg chg="add mod">
          <ac:chgData name="Sneha Painuli" userId="fc063d94aa87be9c" providerId="LiveId" clId="{CC7B224F-8C05-4CF6-BA75-18FF7058481B}" dt="2024-08-13T05:49:19.886" v="12" actId="1076"/>
          <ac:picMkLst>
            <pc:docMk/>
            <pc:sldMk cId="0" sldId="260"/>
            <ac:picMk id="30" creationId="{146EB91A-39A8-4746-B661-FA6FA330F23A}"/>
          </ac:picMkLst>
        </pc:picChg>
      </pc:sldChg>
      <pc:sldChg chg="modSp mod">
        <pc:chgData name="Sneha Painuli" userId="fc063d94aa87be9c" providerId="LiveId" clId="{CC7B224F-8C05-4CF6-BA75-18FF7058481B}" dt="2024-08-14T02:50:03.759" v="331" actId="20577"/>
        <pc:sldMkLst>
          <pc:docMk/>
          <pc:sldMk cId="0" sldId="261"/>
        </pc:sldMkLst>
        <pc:spChg chg="mod">
          <ac:chgData name="Sneha Painuli" userId="fc063d94aa87be9c" providerId="LiveId" clId="{CC7B224F-8C05-4CF6-BA75-18FF7058481B}" dt="2024-08-13T05:52:59.928" v="18" actId="1076"/>
          <ac:spMkLst>
            <pc:docMk/>
            <pc:sldMk cId="0" sldId="261"/>
            <ac:spMk id="3" creationId="{00000000-0000-0000-0000-000000000000}"/>
          </ac:spMkLst>
        </pc:spChg>
        <pc:spChg chg="mod">
          <ac:chgData name="Sneha Painuli" userId="fc063d94aa87be9c" providerId="LiveId" clId="{CC7B224F-8C05-4CF6-BA75-18FF7058481B}" dt="2024-08-13T05:53:13.717" v="19" actId="1076"/>
          <ac:spMkLst>
            <pc:docMk/>
            <pc:sldMk cId="0" sldId="261"/>
            <ac:spMk id="4" creationId="{00000000-0000-0000-0000-000000000000}"/>
          </ac:spMkLst>
        </pc:spChg>
        <pc:spChg chg="mod">
          <ac:chgData name="Sneha Painuli" userId="fc063d94aa87be9c" providerId="LiveId" clId="{CC7B224F-8C05-4CF6-BA75-18FF7058481B}" dt="2024-08-14T02:50:00.954" v="330" actId="20577"/>
          <ac:spMkLst>
            <pc:docMk/>
            <pc:sldMk cId="0" sldId="261"/>
            <ac:spMk id="22" creationId="{F798C49E-6F4B-188F-A3FF-77591DADE7DC}"/>
          </ac:spMkLst>
        </pc:spChg>
        <pc:spChg chg="mod">
          <ac:chgData name="Sneha Painuli" userId="fc063d94aa87be9c" providerId="LiveId" clId="{CC7B224F-8C05-4CF6-BA75-18FF7058481B}" dt="2024-08-14T02:50:03.759" v="331" actId="20577"/>
          <ac:spMkLst>
            <pc:docMk/>
            <pc:sldMk cId="0" sldId="261"/>
            <ac:spMk id="24" creationId="{C1B91082-75FF-DCE5-AC70-368000B04C89}"/>
          </ac:spMkLst>
        </pc:spChg>
        <pc:picChg chg="mod">
          <ac:chgData name="Sneha Painuli" userId="fc063d94aa87be9c" providerId="LiveId" clId="{CC7B224F-8C05-4CF6-BA75-18FF7058481B}" dt="2024-08-13T05:52:49.596" v="17" actId="1076"/>
          <ac:picMkLst>
            <pc:docMk/>
            <pc:sldMk cId="0" sldId="261"/>
            <ac:picMk id="2" creationId="{00000000-0000-0000-0000-000000000000}"/>
          </ac:picMkLst>
        </pc:picChg>
        <pc:picChg chg="mod">
          <ac:chgData name="Sneha Painuli" userId="fc063d94aa87be9c" providerId="LiveId" clId="{CC7B224F-8C05-4CF6-BA75-18FF7058481B}" dt="2024-08-13T05:54:46.224" v="20" actId="14100"/>
          <ac:picMkLst>
            <pc:docMk/>
            <pc:sldMk cId="0" sldId="261"/>
            <ac:picMk id="5" creationId="{00000000-0000-0000-0000-000000000000}"/>
          </ac:picMkLst>
        </pc:picChg>
      </pc:sldChg>
      <pc:sldChg chg="modSp mod">
        <pc:chgData name="Sneha Painuli" userId="fc063d94aa87be9c" providerId="LiveId" clId="{CC7B224F-8C05-4CF6-BA75-18FF7058481B}" dt="2024-08-13T19:12:44.836" v="89" actId="14100"/>
        <pc:sldMkLst>
          <pc:docMk/>
          <pc:sldMk cId="0" sldId="262"/>
        </pc:sldMkLst>
        <pc:picChg chg="mod modCrop">
          <ac:chgData name="Sneha Painuli" userId="fc063d94aa87be9c" providerId="LiveId" clId="{CC7B224F-8C05-4CF6-BA75-18FF7058481B}" dt="2024-08-13T19:12:44.836" v="89" actId="14100"/>
          <ac:picMkLst>
            <pc:docMk/>
            <pc:sldMk cId="0" sldId="262"/>
            <ac:picMk id="5" creationId="{00000000-0000-0000-0000-000000000000}"/>
          </ac:picMkLst>
        </pc:picChg>
      </pc:sldChg>
      <pc:sldChg chg="modSp mod">
        <pc:chgData name="Sneha Painuli" userId="fc063d94aa87be9c" providerId="LiveId" clId="{CC7B224F-8C05-4CF6-BA75-18FF7058481B}" dt="2024-08-13T06:02:32.145" v="41" actId="20577"/>
        <pc:sldMkLst>
          <pc:docMk/>
          <pc:sldMk cId="0" sldId="263"/>
        </pc:sldMkLst>
        <pc:spChg chg="mod">
          <ac:chgData name="Sneha Painuli" userId="fc063d94aa87be9c" providerId="LiveId" clId="{CC7B224F-8C05-4CF6-BA75-18FF7058481B}" dt="2024-08-13T06:02:32.145" v="41" actId="20577"/>
          <ac:spMkLst>
            <pc:docMk/>
            <pc:sldMk cId="0" sldId="263"/>
            <ac:spMk id="7" creationId="{00000000-0000-0000-0000-000000000000}"/>
          </ac:spMkLst>
        </pc:spChg>
        <pc:spChg chg="mod">
          <ac:chgData name="Sneha Painuli" userId="fc063d94aa87be9c" providerId="LiveId" clId="{CC7B224F-8C05-4CF6-BA75-18FF7058481B}" dt="2024-08-13T06:02:28.982" v="39" actId="20577"/>
          <ac:spMkLst>
            <pc:docMk/>
            <pc:sldMk cId="0" sldId="263"/>
            <ac:spMk id="8" creationId="{00000000-0000-0000-0000-000000000000}"/>
          </ac:spMkLst>
        </pc:spChg>
        <pc:picChg chg="mod">
          <ac:chgData name="Sneha Painuli" userId="fc063d94aa87be9c" providerId="LiveId" clId="{CC7B224F-8C05-4CF6-BA75-18FF7058481B}" dt="2024-08-13T06:02:20.890" v="37" actId="14100"/>
          <ac:picMkLst>
            <pc:docMk/>
            <pc:sldMk cId="0" sldId="263"/>
            <ac:picMk id="6" creationId="{00000000-0000-0000-0000-000000000000}"/>
          </ac:picMkLst>
        </pc:picChg>
      </pc:sldChg>
      <pc:sldChg chg="modSp mod">
        <pc:chgData name="Sneha Painuli" userId="fc063d94aa87be9c" providerId="LiveId" clId="{CC7B224F-8C05-4CF6-BA75-18FF7058481B}" dt="2024-08-14T00:47:35.087" v="327" actId="14100"/>
        <pc:sldMkLst>
          <pc:docMk/>
          <pc:sldMk cId="0" sldId="265"/>
        </pc:sldMkLst>
        <pc:spChg chg="mod">
          <ac:chgData name="Sneha Painuli" userId="fc063d94aa87be9c" providerId="LiveId" clId="{CC7B224F-8C05-4CF6-BA75-18FF7058481B}" dt="2024-08-13T18:55:39.152" v="71" actId="1076"/>
          <ac:spMkLst>
            <pc:docMk/>
            <pc:sldMk cId="0" sldId="265"/>
            <ac:spMk id="3" creationId="{00000000-0000-0000-0000-000000000000}"/>
          </ac:spMkLst>
        </pc:spChg>
        <pc:spChg chg="mod">
          <ac:chgData name="Sneha Painuli" userId="fc063d94aa87be9c" providerId="LiveId" clId="{CC7B224F-8C05-4CF6-BA75-18FF7058481B}" dt="2024-08-13T18:58:02.816" v="86" actId="20577"/>
          <ac:spMkLst>
            <pc:docMk/>
            <pc:sldMk cId="0" sldId="265"/>
            <ac:spMk id="15" creationId="{00000000-0000-0000-0000-000000000000}"/>
          </ac:spMkLst>
        </pc:spChg>
        <pc:spChg chg="mod">
          <ac:chgData name="Sneha Painuli" userId="fc063d94aa87be9c" providerId="LiveId" clId="{CC7B224F-8C05-4CF6-BA75-18FF7058481B}" dt="2024-08-13T18:55:44.673" v="72" actId="1076"/>
          <ac:spMkLst>
            <pc:docMk/>
            <pc:sldMk cId="0" sldId="265"/>
            <ac:spMk id="16" creationId="{00000000-0000-0000-0000-000000000000}"/>
          </ac:spMkLst>
        </pc:spChg>
        <pc:spChg chg="mod">
          <ac:chgData name="Sneha Painuli" userId="fc063d94aa87be9c" providerId="LiveId" clId="{CC7B224F-8C05-4CF6-BA75-18FF7058481B}" dt="2024-08-13T18:56:14.647" v="76" actId="2711"/>
          <ac:spMkLst>
            <pc:docMk/>
            <pc:sldMk cId="0" sldId="265"/>
            <ac:spMk id="17" creationId="{00000000-0000-0000-0000-000000000000}"/>
          </ac:spMkLst>
        </pc:spChg>
        <pc:picChg chg="mod">
          <ac:chgData name="Sneha Painuli" userId="fc063d94aa87be9c" providerId="LiveId" clId="{CC7B224F-8C05-4CF6-BA75-18FF7058481B}" dt="2024-08-14T00:47:35.087" v="327" actId="14100"/>
          <ac:picMkLst>
            <pc:docMk/>
            <pc:sldMk cId="0" sldId="265"/>
            <ac:picMk id="5" creationId="{00000000-0000-0000-0000-000000000000}"/>
          </ac:picMkLst>
        </pc:picChg>
      </pc:sldChg>
      <pc:sldChg chg="modSp mod">
        <pc:chgData name="Sneha Painuli" userId="fc063d94aa87be9c" providerId="LiveId" clId="{CC7B224F-8C05-4CF6-BA75-18FF7058481B}" dt="2024-08-13T19:13:52.219" v="123" actId="1076"/>
        <pc:sldMkLst>
          <pc:docMk/>
          <pc:sldMk cId="0" sldId="266"/>
        </pc:sldMkLst>
        <pc:spChg chg="mod">
          <ac:chgData name="Sneha Painuli" userId="fc063d94aa87be9c" providerId="LiveId" clId="{CC7B224F-8C05-4CF6-BA75-18FF7058481B}" dt="2024-08-13T18:22:37.832" v="55" actId="20577"/>
          <ac:spMkLst>
            <pc:docMk/>
            <pc:sldMk cId="0" sldId="266"/>
            <ac:spMk id="12" creationId="{00000000-0000-0000-0000-000000000000}"/>
          </ac:spMkLst>
        </pc:spChg>
        <pc:spChg chg="mod">
          <ac:chgData name="Sneha Painuli" userId="fc063d94aa87be9c" providerId="LiveId" clId="{CC7B224F-8C05-4CF6-BA75-18FF7058481B}" dt="2024-08-13T19:13:44.680" v="122" actId="20577"/>
          <ac:spMkLst>
            <pc:docMk/>
            <pc:sldMk cId="0" sldId="266"/>
            <ac:spMk id="18" creationId="{00000000-0000-0000-0000-000000000000}"/>
          </ac:spMkLst>
        </pc:spChg>
        <pc:spChg chg="mod">
          <ac:chgData name="Sneha Painuli" userId="fc063d94aa87be9c" providerId="LiveId" clId="{CC7B224F-8C05-4CF6-BA75-18FF7058481B}" dt="2024-08-13T19:13:52.219" v="123" actId="1076"/>
          <ac:spMkLst>
            <pc:docMk/>
            <pc:sldMk cId="0" sldId="266"/>
            <ac:spMk id="21" creationId="{00000000-0000-0000-0000-000000000000}"/>
          </ac:spMkLst>
        </pc:spChg>
        <pc:picChg chg="mod">
          <ac:chgData name="Sneha Painuli" userId="fc063d94aa87be9c" providerId="LiveId" clId="{CC7B224F-8C05-4CF6-BA75-18FF7058481B}" dt="2024-08-13T06:02:46.155" v="42" actId="14100"/>
          <ac:picMkLst>
            <pc:docMk/>
            <pc:sldMk cId="0" sldId="266"/>
            <ac:picMk id="2" creationId="{00000000-0000-0000-0000-000000000000}"/>
          </ac:picMkLst>
        </pc:picChg>
        <pc:picChg chg="mod">
          <ac:chgData name="Sneha Painuli" userId="fc063d94aa87be9c" providerId="LiveId" clId="{CC7B224F-8C05-4CF6-BA75-18FF7058481B}" dt="2024-08-13T06:03:13.992" v="47" actId="14100"/>
          <ac:picMkLst>
            <pc:docMk/>
            <pc:sldMk cId="0" sldId="266"/>
            <ac:picMk id="4" creationId="{00000000-0000-0000-0000-000000000000}"/>
          </ac:picMkLst>
        </pc:picChg>
      </pc:sldChg>
      <pc:sldChg chg="modSp mod">
        <pc:chgData name="Sneha Painuli" userId="fc063d94aa87be9c" providerId="LiveId" clId="{CC7B224F-8C05-4CF6-BA75-18FF7058481B}" dt="2024-08-13T05:51:34.807" v="13" actId="14100"/>
        <pc:sldMkLst>
          <pc:docMk/>
          <pc:sldMk cId="0" sldId="267"/>
        </pc:sldMkLst>
        <pc:spChg chg="mod">
          <ac:chgData name="Sneha Painuli" userId="fc063d94aa87be9c" providerId="LiveId" clId="{CC7B224F-8C05-4CF6-BA75-18FF7058481B}" dt="2024-08-13T05:51:34.807" v="13" actId="14100"/>
          <ac:spMkLst>
            <pc:docMk/>
            <pc:sldMk cId="0" sldId="267"/>
            <ac:spMk id="7" creationId="{6A76E8E2-B2B3-3B3C-9472-30D8AB20F659}"/>
          </ac:spMkLst>
        </pc:spChg>
      </pc:sldChg>
      <pc:sldChg chg="modSp mod">
        <pc:chgData name="Sneha Painuli" userId="fc063d94aa87be9c" providerId="LiveId" clId="{CC7B224F-8C05-4CF6-BA75-18FF7058481B}" dt="2024-08-13T23:22:34.106" v="325" actId="20577"/>
        <pc:sldMkLst>
          <pc:docMk/>
          <pc:sldMk cId="3371708261" sldId="269"/>
        </pc:sldMkLst>
        <pc:spChg chg="mod">
          <ac:chgData name="Sneha Painuli" userId="fc063d94aa87be9c" providerId="LiveId" clId="{CC7B224F-8C05-4CF6-BA75-18FF7058481B}" dt="2024-08-13T23:22:16.989" v="308" actId="27636"/>
          <ac:spMkLst>
            <pc:docMk/>
            <pc:sldMk cId="3371708261" sldId="269"/>
            <ac:spMk id="2" creationId="{91336CE2-4B69-F4F8-E17C-905058E71862}"/>
          </ac:spMkLst>
        </pc:spChg>
        <pc:spChg chg="mod">
          <ac:chgData name="Sneha Painuli" userId="fc063d94aa87be9c" providerId="LiveId" clId="{CC7B224F-8C05-4CF6-BA75-18FF7058481B}" dt="2024-08-13T23:22:34.106" v="325" actId="20577"/>
          <ac:spMkLst>
            <pc:docMk/>
            <pc:sldMk cId="3371708261" sldId="269"/>
            <ac:spMk id="3" creationId="{00C7C01C-C958-11E3-CB97-13F3BAA9D381}"/>
          </ac:spMkLst>
        </pc:spChg>
      </pc:sldChg>
      <pc:sldChg chg="modSp mod">
        <pc:chgData name="Sneha Painuli" userId="fc063d94aa87be9c" providerId="LiveId" clId="{CC7B224F-8C05-4CF6-BA75-18FF7058481B}" dt="2024-08-13T22:47:39.932" v="287" actId="20577"/>
        <pc:sldMkLst>
          <pc:docMk/>
          <pc:sldMk cId="3501921096" sldId="270"/>
        </pc:sldMkLst>
        <pc:spChg chg="mod">
          <ac:chgData name="Sneha Painuli" userId="fc063d94aa87be9c" providerId="LiveId" clId="{CC7B224F-8C05-4CF6-BA75-18FF7058481B}" dt="2024-08-13T22:47:39.932" v="287" actId="20577"/>
          <ac:spMkLst>
            <pc:docMk/>
            <pc:sldMk cId="3501921096" sldId="270"/>
            <ac:spMk id="2" creationId="{FB8FEC2E-C3E9-7349-2D94-D3EA5A30F9B0}"/>
          </ac:spMkLst>
        </pc:spChg>
      </pc:sldChg>
      <pc:sldChg chg="new del">
        <pc:chgData name="Sneha Painuli" userId="fc063d94aa87be9c" providerId="LiveId" clId="{CC7B224F-8C05-4CF6-BA75-18FF7058481B}" dt="2024-08-14T01:12:47.162" v="329" actId="2696"/>
        <pc:sldMkLst>
          <pc:docMk/>
          <pc:sldMk cId="1082815717" sldId="271"/>
        </pc:sldMkLst>
      </pc:sldChg>
    </pc:docChg>
  </pc:docChgLst>
  <pc:docChgLst>
    <pc:chgData name="Sneha Painuli" userId="fc063d94aa87be9c" providerId="LiveId" clId="{7A26474D-D474-4BAA-AEE4-F4D70171DAF4}"/>
    <pc:docChg chg="custSel modSld">
      <pc:chgData name="Sneha Painuli" userId="fc063d94aa87be9c" providerId="LiveId" clId="{7A26474D-D474-4BAA-AEE4-F4D70171DAF4}" dt="2024-09-12T18:01:18.465" v="7" actId="1076"/>
      <pc:docMkLst>
        <pc:docMk/>
      </pc:docMkLst>
      <pc:sldChg chg="delSp modSp mod">
        <pc:chgData name="Sneha Painuli" userId="fc063d94aa87be9c" providerId="LiveId" clId="{7A26474D-D474-4BAA-AEE4-F4D70171DAF4}" dt="2024-09-12T18:01:18.465" v="7" actId="1076"/>
        <pc:sldMkLst>
          <pc:docMk/>
          <pc:sldMk cId="0" sldId="256"/>
        </pc:sldMkLst>
        <pc:spChg chg="del">
          <ac:chgData name="Sneha Painuli" userId="fc063d94aa87be9c" providerId="LiveId" clId="{7A26474D-D474-4BAA-AEE4-F4D70171DAF4}" dt="2024-09-12T18:00:39.625" v="1" actId="21"/>
          <ac:spMkLst>
            <pc:docMk/>
            <pc:sldMk cId="0" sldId="256"/>
            <ac:spMk id="3" creationId="{00000000-0000-0000-0000-000000000000}"/>
          </ac:spMkLst>
        </pc:spChg>
        <pc:spChg chg="mod">
          <ac:chgData name="Sneha Painuli" userId="fc063d94aa87be9c" providerId="LiveId" clId="{7A26474D-D474-4BAA-AEE4-F4D70171DAF4}" dt="2024-09-12T18:00:53.799" v="4" actId="14100"/>
          <ac:spMkLst>
            <pc:docMk/>
            <pc:sldMk cId="0" sldId="256"/>
            <ac:spMk id="6" creationId="{00000000-0000-0000-0000-000000000000}"/>
          </ac:spMkLst>
        </pc:spChg>
        <pc:spChg chg="mod">
          <ac:chgData name="Sneha Painuli" userId="fc063d94aa87be9c" providerId="LiveId" clId="{7A26474D-D474-4BAA-AEE4-F4D70171DAF4}" dt="2024-09-12T18:01:18.465" v="7" actId="1076"/>
          <ac:spMkLst>
            <pc:docMk/>
            <pc:sldMk cId="0" sldId="256"/>
            <ac:spMk id="7" creationId="{D03E7517-DFF1-2064-7524-DB7F00F530D0}"/>
          </ac:spMkLst>
        </pc:spChg>
        <pc:picChg chg="mod">
          <ac:chgData name="Sneha Painuli" userId="fc063d94aa87be9c" providerId="LiveId" clId="{7A26474D-D474-4BAA-AEE4-F4D70171DAF4}" dt="2024-09-12T18:00:46.475" v="2" actId="1076"/>
          <ac:picMkLst>
            <pc:docMk/>
            <pc:sldMk cId="0" sldId="256"/>
            <ac:picMk id="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49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914400"/>
            <a:ext cx="10969943" cy="6400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1124315" y="914400"/>
            <a:ext cx="3510382" cy="64008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83818" y="1558138"/>
            <a:ext cx="8778240" cy="3906317"/>
          </a:xfrm>
        </p:spPr>
        <p:txBody>
          <a:bodyPr anchor="b">
            <a:normAutofit/>
          </a:bodyPr>
          <a:lstStyle>
            <a:lvl1pPr algn="l">
              <a:defRPr sz="708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20018" y="5604295"/>
            <a:ext cx="8778240" cy="1097280"/>
          </a:xfrm>
        </p:spPr>
        <p:txBody>
          <a:bodyPr anchor="t">
            <a:normAutofit/>
          </a:bodyPr>
          <a:lstStyle>
            <a:lvl1pPr marL="0" indent="0" algn="l">
              <a:buNone/>
              <a:defRPr sz="2640" cap="none" spc="0" baseline="0">
                <a:solidFill>
                  <a:schemeClr val="accent1">
                    <a:lumMod val="20000"/>
                    <a:lumOff val="80000"/>
                  </a:schemeClr>
                </a:solidFill>
              </a:defRPr>
            </a:lvl1pPr>
            <a:lvl2pPr marL="548640" indent="0" algn="ctr">
              <a:buNone/>
              <a:defRPr sz="2640"/>
            </a:lvl2pPr>
            <a:lvl3pPr marL="1097280" indent="0" algn="ctr">
              <a:buNone/>
              <a:defRPr sz="264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187165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683098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57200" y="1188720"/>
            <a:ext cx="3383280" cy="5943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641494" y="1042416"/>
            <a:ext cx="8778240" cy="6144768"/>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646736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63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676870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41494" y="1558138"/>
            <a:ext cx="8778240" cy="3906317"/>
          </a:xfrm>
        </p:spPr>
        <p:txBody>
          <a:bodyPr anchor="b">
            <a:normAutofit/>
          </a:bodyPr>
          <a:lstStyle>
            <a:lvl1pPr>
              <a:defRPr sz="7080" b="0" spc="-12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4663440" y="5607101"/>
            <a:ext cx="8778240" cy="1097280"/>
          </a:xfrm>
        </p:spPr>
        <p:txBody>
          <a:bodyPr anchor="t">
            <a:normAutofit/>
          </a:bodyPr>
          <a:lstStyle>
            <a:lvl1pPr marL="0" indent="0">
              <a:buNone/>
              <a:defRPr sz="2640" cap="none" spc="0" baseline="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7619768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641494" y="1042416"/>
            <a:ext cx="4169664" cy="6144768"/>
          </a:xfrm>
        </p:spPr>
        <p:txBody>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81744" y="1042416"/>
            <a:ext cx="4169664" cy="6144768"/>
          </a:xfrm>
        </p:spPr>
        <p:txBody>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9/12/2024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917641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41494" y="1228303"/>
            <a:ext cx="4169664" cy="969264"/>
          </a:xfrm>
        </p:spPr>
        <p:txBody>
          <a:bodyPr anchor="b">
            <a:normAutofit/>
          </a:bodyPr>
          <a:lstStyle>
            <a:lvl1pPr marL="0" indent="0">
              <a:spcBef>
                <a:spcPts val="0"/>
              </a:spcBef>
              <a:buNone/>
              <a:defRPr sz="2400" b="1">
                <a:solidFill>
                  <a:schemeClr val="tx1">
                    <a:lumMod val="65000"/>
                    <a:lumOff val="3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4641494" y="2317123"/>
            <a:ext cx="4169664" cy="4828032"/>
          </a:xfrm>
        </p:spPr>
        <p:txBody>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82156" y="1228304"/>
            <a:ext cx="4169664" cy="975805"/>
          </a:xfrm>
        </p:spPr>
        <p:txBody>
          <a:bodyPr anchor="b">
            <a:normAutofit/>
          </a:bodyPr>
          <a:lstStyle>
            <a:lvl1pPr marL="0" indent="0">
              <a:spcBef>
                <a:spcPts val="0"/>
              </a:spcBef>
              <a:buNone/>
              <a:defRPr sz="2400" b="1">
                <a:solidFill>
                  <a:schemeClr val="tx1">
                    <a:lumMod val="65000"/>
                    <a:lumOff val="3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9382156" y="2317123"/>
            <a:ext cx="4169664" cy="4828032"/>
          </a:xfrm>
        </p:spPr>
        <p:txBody>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9/12/2024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49319470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9/12/2024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08724389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4879110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238" y="1371600"/>
            <a:ext cx="3401568" cy="2852928"/>
          </a:xfrm>
        </p:spPr>
        <p:txBody>
          <a:bodyPr anchor="b">
            <a:normAutofit/>
          </a:bodyPr>
          <a:lstStyle>
            <a:lvl1pPr>
              <a:defRPr sz="3840" b="0" baseline="0"/>
            </a:lvl1pPr>
          </a:lstStyle>
          <a:p>
            <a:r>
              <a:rPr lang="en-US"/>
              <a:t>Click to edit Master title style</a:t>
            </a:r>
            <a:endParaRPr lang="en-US" dirty="0"/>
          </a:p>
        </p:txBody>
      </p:sp>
      <p:sp>
        <p:nvSpPr>
          <p:cNvPr id="3" name="Content Placeholder 2"/>
          <p:cNvSpPr>
            <a:spLocks noGrp="1"/>
          </p:cNvSpPr>
          <p:nvPr>
            <p:ph idx="1"/>
          </p:nvPr>
        </p:nvSpPr>
        <p:spPr>
          <a:xfrm>
            <a:off x="4641494" y="1042416"/>
            <a:ext cx="8778240" cy="6144768"/>
          </a:xfrm>
        </p:spPr>
        <p:txBody>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7238" y="4193011"/>
            <a:ext cx="3401568" cy="2786388"/>
          </a:xfrm>
        </p:spPr>
        <p:txBody>
          <a:bodyPr anchor="t">
            <a:normAutofit/>
          </a:bodyPr>
          <a:lstStyle>
            <a:lvl1pPr marL="0" indent="0">
              <a:lnSpc>
                <a:spcPct val="100000"/>
              </a:lnSpc>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9/12/2024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785077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238" y="1371600"/>
            <a:ext cx="3401568" cy="2852928"/>
          </a:xfrm>
        </p:spPr>
        <p:txBody>
          <a:bodyPr anchor="b">
            <a:normAutofit/>
          </a:bodyPr>
          <a:lstStyle>
            <a:lvl1pPr>
              <a:defRPr sz="38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84773" y="920903"/>
            <a:ext cx="9738276" cy="6397142"/>
          </a:xfrm>
          <a:solidFill>
            <a:schemeClr val="bg1">
              <a:lumMod val="75000"/>
            </a:schemeClr>
          </a:solidFill>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307238" y="4191610"/>
            <a:ext cx="3401568" cy="2787091"/>
          </a:xfrm>
        </p:spPr>
        <p:txBody>
          <a:bodyPr anchor="t">
            <a:normAutofit/>
          </a:bodyPr>
          <a:lstStyle>
            <a:lvl1pPr marL="0" indent="0">
              <a:lnSpc>
                <a:spcPct val="100000"/>
              </a:lnSpc>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9/12/2024</a:t>
            </a:fld>
            <a:endParaRPr lang="en-US" dirty="0"/>
          </a:p>
        </p:txBody>
      </p:sp>
      <p:sp>
        <p:nvSpPr>
          <p:cNvPr id="9" name="Footer Placeholder 8"/>
          <p:cNvSpPr>
            <a:spLocks noGrp="1"/>
          </p:cNvSpPr>
          <p:nvPr>
            <p:ph type="ftr" sz="quarter" idx="11"/>
          </p:nvPr>
        </p:nvSpPr>
        <p:spPr>
          <a:xfrm>
            <a:off x="4198922" y="7627621"/>
            <a:ext cx="7093820" cy="438150"/>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7249462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910743"/>
            <a:ext cx="4132308" cy="6397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03503" y="1348605"/>
            <a:ext cx="3536978" cy="55214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4179037" y="910743"/>
            <a:ext cx="460858" cy="639714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4643122" y="1036930"/>
            <a:ext cx="8778240" cy="6144768"/>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4958" y="7627621"/>
            <a:ext cx="3291840" cy="438150"/>
          </a:xfrm>
          <a:prstGeom prst="rect">
            <a:avLst/>
          </a:prstGeom>
        </p:spPr>
        <p:txBody>
          <a:bodyPr vert="horz" lIns="91440" tIns="45720" rIns="91440" bIns="45720" rtlCol="0" anchor="ctr"/>
          <a:lstStyle>
            <a:lvl1pPr algn="l">
              <a:defRPr sz="1320">
                <a:solidFill>
                  <a:schemeClr val="tx1">
                    <a:lumMod val="50000"/>
                    <a:lumOff val="50000"/>
                  </a:schemeClr>
                </a:solidFill>
              </a:defRPr>
            </a:lvl1pPr>
          </a:lstStyle>
          <a:p>
            <a:fld id="{5586B75A-687E-405C-8A0B-8D00578BA2C3}" type="datetimeFigureOut">
              <a:rPr lang="en-US" dirty="0"/>
              <a:pPr/>
              <a:t>9/12/2024</a:t>
            </a:fld>
            <a:endParaRPr lang="en-US" dirty="0"/>
          </a:p>
        </p:txBody>
      </p:sp>
      <p:sp>
        <p:nvSpPr>
          <p:cNvPr id="5" name="Footer Placeholder 4"/>
          <p:cNvSpPr>
            <a:spLocks noGrp="1"/>
          </p:cNvSpPr>
          <p:nvPr>
            <p:ph type="ftr" sz="quarter" idx="3"/>
          </p:nvPr>
        </p:nvSpPr>
        <p:spPr>
          <a:xfrm>
            <a:off x="4643122" y="7627621"/>
            <a:ext cx="7093820" cy="438150"/>
          </a:xfrm>
          <a:prstGeom prst="rect">
            <a:avLst/>
          </a:prstGeom>
        </p:spPr>
        <p:txBody>
          <a:bodyPr vert="horz" lIns="91440" tIns="45720" rIns="91440" bIns="45720" rtlCol="0" anchor="ctr"/>
          <a:lstStyle>
            <a:lvl1pPr algn="l">
              <a:defRPr sz="132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2760963" y="7627621"/>
            <a:ext cx="1837112" cy="438150"/>
          </a:xfrm>
          <a:prstGeom prst="rect">
            <a:avLst/>
          </a:prstGeom>
        </p:spPr>
        <p:txBody>
          <a:bodyPr vert="horz" lIns="91440" tIns="45720" rIns="91440" bIns="45720" rtlCol="0" anchor="ctr"/>
          <a:lstStyle>
            <a:lvl1pPr algn="r">
              <a:defRPr sz="144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93470321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4320" kern="1200" spc="-72" baseline="0">
          <a:solidFill>
            <a:srgbClr val="FFFFFF"/>
          </a:solidFill>
          <a:latin typeface="+mj-lt"/>
          <a:ea typeface="+mj-ea"/>
          <a:cs typeface="+mj-cs"/>
        </a:defRPr>
      </a:lvl1pPr>
    </p:titleStyle>
    <p:bodyStyle>
      <a:lvl1pPr marL="219456" indent="-219456" algn="l" defTabSz="1097280" rtl="0" eaLnBrk="1" latinLnBrk="0" hangingPunct="1">
        <a:lnSpc>
          <a:spcPct val="90000"/>
        </a:lnSpc>
        <a:spcBef>
          <a:spcPts val="1440"/>
        </a:spcBef>
        <a:buClr>
          <a:schemeClr val="accent1"/>
        </a:buClr>
        <a:buFont typeface="Wingdings 2" pitchFamily="18" charset="2"/>
        <a:buChar char=""/>
        <a:defRPr sz="2400" kern="1200">
          <a:solidFill>
            <a:schemeClr val="tx1">
              <a:lumMod val="65000"/>
              <a:lumOff val="35000"/>
            </a:schemeClr>
          </a:solidFill>
          <a:latin typeface="+mn-lt"/>
          <a:ea typeface="+mn-ea"/>
          <a:cs typeface="+mn-cs"/>
        </a:defRPr>
      </a:lvl1pPr>
      <a:lvl2pPr marL="822960" indent="-219456" algn="l" defTabSz="1097280" rtl="0" eaLnBrk="1" latinLnBrk="0" hangingPunct="1">
        <a:lnSpc>
          <a:spcPct val="90000"/>
        </a:lnSpc>
        <a:spcBef>
          <a:spcPts val="300"/>
        </a:spcBef>
        <a:spcAft>
          <a:spcPts val="300"/>
        </a:spcAft>
        <a:buClr>
          <a:schemeClr val="accent1"/>
        </a:buClr>
        <a:buFont typeface="Wingdings 2" pitchFamily="18" charset="2"/>
        <a:buChar char=""/>
        <a:defRPr sz="2160" kern="1200">
          <a:solidFill>
            <a:schemeClr val="tx1">
              <a:lumMod val="65000"/>
              <a:lumOff val="35000"/>
            </a:schemeClr>
          </a:solidFill>
          <a:latin typeface="+mn-lt"/>
          <a:ea typeface="+mn-ea"/>
          <a:cs typeface="+mn-cs"/>
        </a:defRPr>
      </a:lvl2pPr>
      <a:lvl3pPr marL="1371600" indent="-219456" algn="l" defTabSz="1097280" rtl="0" eaLnBrk="1" latinLnBrk="0" hangingPunct="1">
        <a:lnSpc>
          <a:spcPct val="90000"/>
        </a:lnSpc>
        <a:spcBef>
          <a:spcPts val="300"/>
        </a:spcBef>
        <a:spcAft>
          <a:spcPts val="300"/>
        </a:spcAft>
        <a:buClr>
          <a:schemeClr val="accent1"/>
        </a:buClr>
        <a:buFont typeface="Wingdings 2" pitchFamily="18" charset="2"/>
        <a:buChar char=""/>
        <a:defRPr sz="1920" kern="1200">
          <a:solidFill>
            <a:schemeClr val="tx1">
              <a:lumMod val="65000"/>
              <a:lumOff val="35000"/>
            </a:schemeClr>
          </a:solidFill>
          <a:latin typeface="+mn-lt"/>
          <a:ea typeface="+mn-ea"/>
          <a:cs typeface="+mn-cs"/>
        </a:defRPr>
      </a:lvl3pPr>
      <a:lvl4pPr marL="1920240" indent="-219456"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4pPr>
      <a:lvl5pPr marL="2468880" indent="-219456"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6pPr>
      <a:lvl7pPr marL="3566160" indent="-274320"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7pPr>
      <a:lvl8pPr marL="4114800" indent="-274320"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8pPr>
      <a:lvl9pPr marL="4663440" indent="-274320" algn="l" defTabSz="1097280" rtl="0" eaLnBrk="1" latinLnBrk="0" hangingPunct="1">
        <a:lnSpc>
          <a:spcPct val="90000"/>
        </a:lnSpc>
        <a:spcBef>
          <a:spcPts val="300"/>
        </a:spcBef>
        <a:spcAft>
          <a:spcPts val="300"/>
        </a:spcAft>
        <a:buClr>
          <a:schemeClr val="accent1"/>
        </a:buClr>
        <a:buFont typeface="Wingdings 2" pitchFamily="18" charset="2"/>
        <a:buChar char=""/>
        <a:defRPr sz="1680" kern="1200">
          <a:solidFill>
            <a:schemeClr val="tx1">
              <a:lumMod val="65000"/>
              <a:lumOff val="35000"/>
            </a:schemeClr>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0361"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82797" y="1294686"/>
            <a:ext cx="7751207" cy="2820114"/>
          </a:xfrm>
          <a:prstGeom prst="rect">
            <a:avLst/>
          </a:prstGeom>
          <a:noFill/>
          <a:ln/>
        </p:spPr>
        <p:txBody>
          <a:bodyPr wrap="square" rtlCol="0" anchor="t"/>
          <a:lstStyle/>
          <a:p>
            <a:pPr marL="0" indent="0">
              <a:lnSpc>
                <a:spcPts val="6757"/>
              </a:lnSpc>
              <a:buNone/>
            </a:pPr>
            <a:endParaRPr lang="en-US" sz="5405" dirty="0"/>
          </a:p>
        </p:txBody>
      </p:sp>
      <p:sp>
        <p:nvSpPr>
          <p:cNvPr id="6" name="Text 2"/>
          <p:cNvSpPr/>
          <p:nvPr/>
        </p:nvSpPr>
        <p:spPr>
          <a:xfrm>
            <a:off x="5959218" y="7538224"/>
            <a:ext cx="7527628" cy="599506"/>
          </a:xfrm>
          <a:prstGeom prst="rect">
            <a:avLst/>
          </a:prstGeom>
          <a:noFill/>
          <a:ln/>
        </p:spPr>
        <p:txBody>
          <a:bodyPr wrap="square" lIns="91440" tIns="45720" rIns="91440" bIns="45720" rtlCol="0" anchor="t"/>
          <a:lstStyle/>
          <a:p>
            <a:pPr algn="ctr">
              <a:lnSpc>
                <a:spcPts val="3645"/>
              </a:lnSpc>
            </a:pPr>
            <a:endParaRPr lang="en-US" sz="2800" dirty="0"/>
          </a:p>
          <a:p>
            <a:pPr algn="ctr">
              <a:lnSpc>
                <a:spcPts val="3645"/>
              </a:lnSpc>
            </a:pPr>
            <a:endParaRPr lang="en-US" sz="2800" dirty="0"/>
          </a:p>
          <a:p>
            <a:pPr algn="ctr">
              <a:lnSpc>
                <a:spcPts val="3645"/>
              </a:lnSpc>
            </a:pPr>
            <a:endParaRPr lang="en-US" sz="2800" dirty="0"/>
          </a:p>
          <a:p>
            <a:pPr marL="0" indent="0" algn="ctr">
              <a:lnSpc>
                <a:spcPts val="3645"/>
              </a:lnSpc>
              <a:buNone/>
            </a:pPr>
            <a:endParaRPr lang="en-US" sz="2800" dirty="0"/>
          </a:p>
        </p:txBody>
      </p:sp>
      <p:sp>
        <p:nvSpPr>
          <p:cNvPr id="7" name="TextBox 6">
            <a:extLst>
              <a:ext uri="{FF2B5EF4-FFF2-40B4-BE49-F238E27FC236}">
                <a16:creationId xmlns:a16="http://schemas.microsoft.com/office/drawing/2014/main" id="{D03E7517-DFF1-2064-7524-DB7F00F530D0}"/>
              </a:ext>
            </a:extLst>
          </p:cNvPr>
          <p:cNvSpPr txBox="1"/>
          <p:nvPr/>
        </p:nvSpPr>
        <p:spPr>
          <a:xfrm>
            <a:off x="6294308" y="2354125"/>
            <a:ext cx="7751207" cy="3521349"/>
          </a:xfrm>
          <a:prstGeom prst="rect">
            <a:avLst/>
          </a:prstGeom>
          <a:noFill/>
        </p:spPr>
        <p:txBody>
          <a:bodyPr wrap="square" lIns="91440" tIns="45720" rIns="91440" bIns="45720" rtlCol="0" anchor="t">
            <a:spAutoFit/>
          </a:bodyPr>
          <a:lstStyle/>
          <a:p>
            <a:pPr marL="0" indent="0">
              <a:lnSpc>
                <a:spcPts val="6757"/>
              </a:lnSpc>
              <a:buNone/>
            </a:pPr>
            <a:r>
              <a:rPr lang="en-US" sz="5400" dirty="0">
                <a:latin typeface="Corben"/>
                <a:ea typeface="Corben" pitchFamily="34" charset="-122"/>
                <a:cs typeface="Corben" pitchFamily="34" charset="-120"/>
              </a:rPr>
              <a:t>Call Center Performance Analysis: Insights and Improvements</a:t>
            </a:r>
            <a:endParaRPr lang="en-US" sz="5400" dirty="0">
              <a:latin typeface="Corben"/>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F9F9FF">
              <a:alpha val="75000"/>
            </a:srgbClr>
          </a:solidFill>
          <a:ln/>
        </p:spPr>
      </p:sp>
      <p:sp>
        <p:nvSpPr>
          <p:cNvPr id="4" name="Text 1"/>
          <p:cNvSpPr/>
          <p:nvPr/>
        </p:nvSpPr>
        <p:spPr>
          <a:xfrm>
            <a:off x="510362" y="465182"/>
            <a:ext cx="5454968" cy="540068"/>
          </a:xfrm>
          <a:prstGeom prst="rect">
            <a:avLst/>
          </a:prstGeom>
          <a:noFill/>
          <a:ln/>
        </p:spPr>
        <p:txBody>
          <a:bodyPr wrap="none" lIns="91440" tIns="45720" rIns="91440" bIns="45720" rtlCol="0" anchor="t"/>
          <a:lstStyle/>
          <a:p>
            <a:pPr marL="0" indent="0">
              <a:lnSpc>
                <a:spcPts val="4253"/>
              </a:lnSpc>
              <a:buNone/>
            </a:pPr>
            <a:r>
              <a:rPr lang="en-US" sz="4800" b="1" dirty="0">
                <a:solidFill>
                  <a:srgbClr val="1B1B27"/>
                </a:solidFill>
                <a:latin typeface="Corben"/>
                <a:ea typeface="Corben" pitchFamily="34" charset="-122"/>
                <a:cs typeface="Corben" pitchFamily="34" charset="-120"/>
              </a:rPr>
              <a:t>Sentiment Analysis by City</a:t>
            </a:r>
            <a:endParaRPr lang="en-US" sz="4800" b="1" dirty="0">
              <a:latin typeface="Corben"/>
              <a:cs typeface="Calibri"/>
            </a:endParaRPr>
          </a:p>
        </p:txBody>
      </p:sp>
      <p:sp>
        <p:nvSpPr>
          <p:cNvPr id="5" name="Text 2"/>
          <p:cNvSpPr/>
          <p:nvPr/>
        </p:nvSpPr>
        <p:spPr>
          <a:xfrm>
            <a:off x="510363" y="1011968"/>
            <a:ext cx="13886121" cy="691039"/>
          </a:xfrm>
          <a:prstGeom prst="rect">
            <a:avLst/>
          </a:prstGeom>
          <a:noFill/>
          <a:ln/>
        </p:spPr>
        <p:txBody>
          <a:bodyPr wrap="square" lIns="91440" tIns="45720" rIns="91440" bIns="45720" rtlCol="0" anchor="t"/>
          <a:lstStyle/>
          <a:p>
            <a:pPr marL="0" indent="0">
              <a:lnSpc>
                <a:spcPts val="2722"/>
              </a:lnSpc>
              <a:buNone/>
            </a:pPr>
            <a:r>
              <a:rPr lang="en-US" sz="2400" dirty="0">
                <a:solidFill>
                  <a:srgbClr val="404155"/>
                </a:solidFill>
                <a:latin typeface="Nobile"/>
                <a:ea typeface="Nobile" pitchFamily="34" charset="-122"/>
                <a:cs typeface="Nobile" pitchFamily="34" charset="-120"/>
              </a:rPr>
              <a:t>Our sentiment analysis across different cities revealed varying levels of customer satisfaction:</a:t>
            </a:r>
            <a:endParaRPr lang="en-US" sz="2400" dirty="0">
              <a:latin typeface="Nobile"/>
              <a:cs typeface="Calibri"/>
            </a:endParaRPr>
          </a:p>
        </p:txBody>
      </p:sp>
      <p:pic>
        <p:nvPicPr>
          <p:cNvPr id="6" name="Image 1" descr="preencoded.png"/>
          <p:cNvPicPr>
            <a:picLocks noChangeAspect="1"/>
          </p:cNvPicPr>
          <p:nvPr/>
        </p:nvPicPr>
        <p:blipFill>
          <a:blip r:embed="rId4"/>
          <a:stretch>
            <a:fillRect/>
          </a:stretch>
        </p:blipFill>
        <p:spPr>
          <a:xfrm>
            <a:off x="552893" y="1552036"/>
            <a:ext cx="8859331" cy="5396430"/>
          </a:xfrm>
          <a:prstGeom prst="rect">
            <a:avLst/>
          </a:prstGeom>
        </p:spPr>
      </p:pic>
      <p:sp>
        <p:nvSpPr>
          <p:cNvPr id="7" name="Text 3"/>
          <p:cNvSpPr/>
          <p:nvPr/>
        </p:nvSpPr>
        <p:spPr>
          <a:xfrm>
            <a:off x="510363" y="7027544"/>
            <a:ext cx="3446885" cy="196806"/>
          </a:xfrm>
          <a:prstGeom prst="rect">
            <a:avLst/>
          </a:prstGeom>
          <a:noFill/>
          <a:ln/>
        </p:spPr>
        <p:txBody>
          <a:bodyPr wrap="none" lIns="91440" tIns="45720" rIns="91440" bIns="45720" rtlCol="0" anchor="t"/>
          <a:lstStyle/>
          <a:p>
            <a:pPr marL="0" indent="0">
              <a:lnSpc>
                <a:spcPts val="2552"/>
              </a:lnSpc>
              <a:buNone/>
            </a:pPr>
            <a:r>
              <a:rPr lang="en-US" sz="2400" b="1" dirty="0">
                <a:solidFill>
                  <a:srgbClr val="1B1B27"/>
                </a:solidFill>
                <a:latin typeface="Corben"/>
                <a:ea typeface="Corben"/>
                <a:cs typeface="Corben" pitchFamily="34" charset="-120"/>
              </a:rPr>
              <a:t>Implications</a:t>
            </a:r>
            <a:endParaRPr lang="en-US" sz="2400" b="1" dirty="0">
              <a:latin typeface="Corben"/>
              <a:ea typeface="Corben"/>
              <a:cs typeface="Calibri"/>
            </a:endParaRPr>
          </a:p>
        </p:txBody>
      </p:sp>
      <p:sp>
        <p:nvSpPr>
          <p:cNvPr id="8" name="Text 4"/>
          <p:cNvSpPr/>
          <p:nvPr/>
        </p:nvSpPr>
        <p:spPr>
          <a:xfrm>
            <a:off x="510362" y="7311777"/>
            <a:ext cx="14120037" cy="1295757"/>
          </a:xfrm>
          <a:prstGeom prst="rect">
            <a:avLst/>
          </a:prstGeom>
          <a:noFill/>
          <a:ln/>
        </p:spPr>
        <p:txBody>
          <a:bodyPr wrap="square" lIns="91440" tIns="45720" rIns="91440" bIns="45720" rtlCol="0" anchor="t"/>
          <a:lstStyle/>
          <a:p>
            <a:pPr marL="0" indent="0">
              <a:lnSpc>
                <a:spcPts val="2722"/>
              </a:lnSpc>
              <a:buNone/>
            </a:pPr>
            <a:r>
              <a:rPr lang="en-US" sz="2400" dirty="0">
                <a:solidFill>
                  <a:srgbClr val="404155"/>
                </a:solidFill>
                <a:latin typeface="Nobile"/>
                <a:ea typeface="Nobile" pitchFamily="34" charset="-122"/>
                <a:cs typeface="Nobile" pitchFamily="34" charset="-120"/>
              </a:rPr>
              <a:t>Los Angeles and Baltimore show higher negative sentiments, indicating a need for targeted improvements in these locations to address underlying issues causing customer dissatisfaction.</a:t>
            </a:r>
            <a:endParaRPr lang="en-US" sz="2400" dirty="0">
              <a:latin typeface="Nobile"/>
              <a:cs typeface="Calibri"/>
            </a:endParaRPr>
          </a:p>
        </p:txBody>
      </p:sp>
      <p:sp>
        <p:nvSpPr>
          <p:cNvPr id="9" name="TextBox 8">
            <a:extLst>
              <a:ext uri="{FF2B5EF4-FFF2-40B4-BE49-F238E27FC236}">
                <a16:creationId xmlns:a16="http://schemas.microsoft.com/office/drawing/2014/main" id="{5EE90D70-942C-7D62-DBA3-0D54CCFF053B}"/>
              </a:ext>
            </a:extLst>
          </p:cNvPr>
          <p:cNvSpPr txBox="1"/>
          <p:nvPr/>
        </p:nvSpPr>
        <p:spPr>
          <a:xfrm>
            <a:off x="9643872" y="1552036"/>
            <a:ext cx="4572000" cy="5016758"/>
          </a:xfrm>
          <a:prstGeom prst="rect">
            <a:avLst/>
          </a:prstGeom>
          <a:noFill/>
        </p:spPr>
        <p:txBody>
          <a:bodyPr wrap="square" rtlCol="0">
            <a:spAutoFit/>
          </a:bodyPr>
          <a:lstStyle/>
          <a:p>
            <a:endParaRPr lang="en-US" sz="2000" b="1" dirty="0"/>
          </a:p>
          <a:p>
            <a:r>
              <a:rPr lang="en-US" sz="2000" b="1" dirty="0"/>
              <a:t>Baltimore:</a:t>
            </a:r>
          </a:p>
          <a:p>
            <a:r>
              <a:rPr lang="en-US" sz="2000" dirty="0"/>
              <a:t>Negative Sentiments: 3,711 calls</a:t>
            </a:r>
          </a:p>
          <a:p>
            <a:r>
              <a:rPr lang="en-US" sz="2000" dirty="0"/>
              <a:t>Very Negative Sentiments: 2,025 calls                                                                           </a:t>
            </a:r>
          </a:p>
          <a:p>
            <a:endParaRPr lang="en-US" sz="2000" dirty="0"/>
          </a:p>
          <a:p>
            <a:r>
              <a:rPr lang="en-US" sz="2000" b="1" dirty="0"/>
              <a:t>Chicago:</a:t>
            </a:r>
          </a:p>
          <a:p>
            <a:r>
              <a:rPr lang="en-US" sz="2000" dirty="0"/>
              <a:t>Negative Sentiments: 1,839 calls</a:t>
            </a:r>
          </a:p>
          <a:p>
            <a:r>
              <a:rPr lang="en-US" sz="2000" dirty="0"/>
              <a:t>Very Negative Sentiments: 972 calls                                                                               </a:t>
            </a:r>
          </a:p>
          <a:p>
            <a:endParaRPr lang="en-US" sz="2000" dirty="0"/>
          </a:p>
          <a:p>
            <a:r>
              <a:rPr lang="en-US" sz="2000" b="1" dirty="0"/>
              <a:t>Denver:</a:t>
            </a:r>
          </a:p>
          <a:p>
            <a:r>
              <a:rPr lang="en-US" sz="2000" dirty="0"/>
              <a:t>Negative Sentiments: 912 calls</a:t>
            </a:r>
          </a:p>
          <a:p>
            <a:r>
              <a:rPr lang="en-US" sz="2000" dirty="0"/>
              <a:t>Very Negative Sentiments: 492 calls</a:t>
            </a:r>
          </a:p>
          <a:p>
            <a:r>
              <a:rPr lang="en-US" sz="2000" dirty="0"/>
              <a:t>                                                                                         </a:t>
            </a:r>
            <a:r>
              <a:rPr lang="en-US" sz="2000" b="1" dirty="0"/>
              <a:t>Los Angeles:</a:t>
            </a:r>
          </a:p>
          <a:p>
            <a:r>
              <a:rPr lang="en-US" sz="2000" dirty="0"/>
              <a:t>Negative Sentiments: 4,601 calls</a:t>
            </a:r>
          </a:p>
          <a:p>
            <a:r>
              <a:rPr lang="en-US" sz="2000" dirty="0"/>
              <a:t>Very Negative Sentiments: 2,537 calls</a:t>
            </a:r>
            <a:endParaRPr lang="en-IN"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484" y="4424"/>
            <a:ext cx="14630400" cy="8229600"/>
          </a:xfrm>
          <a:prstGeom prst="rect">
            <a:avLst/>
          </a:prstGeom>
          <a:solidFill>
            <a:srgbClr val="F9F9FF">
              <a:alpha val="75000"/>
            </a:srgbClr>
          </a:solidFill>
          <a:ln/>
        </p:spPr>
      </p:sp>
      <p:sp>
        <p:nvSpPr>
          <p:cNvPr id="4" name="Text 1"/>
          <p:cNvSpPr/>
          <p:nvPr/>
        </p:nvSpPr>
        <p:spPr>
          <a:xfrm>
            <a:off x="723636" y="410408"/>
            <a:ext cx="4895612" cy="540068"/>
          </a:xfrm>
          <a:prstGeom prst="rect">
            <a:avLst/>
          </a:prstGeom>
          <a:noFill/>
          <a:ln/>
        </p:spPr>
        <p:txBody>
          <a:bodyPr wrap="none" lIns="91440" tIns="45720" rIns="91440" bIns="45720" rtlCol="0" anchor="t"/>
          <a:lstStyle/>
          <a:p>
            <a:pPr marL="0" indent="0">
              <a:lnSpc>
                <a:spcPts val="4253"/>
              </a:lnSpc>
              <a:buNone/>
            </a:pPr>
            <a:r>
              <a:rPr lang="en-US" sz="4000" b="1" dirty="0">
                <a:solidFill>
                  <a:srgbClr val="1B1B27"/>
                </a:solidFill>
                <a:latin typeface="Corben"/>
                <a:ea typeface="Corben"/>
                <a:cs typeface="Corben" pitchFamily="34" charset="-120"/>
              </a:rPr>
              <a:t>Response Time Analysis</a:t>
            </a:r>
            <a:endParaRPr lang="en-US" sz="4000" b="1" dirty="0">
              <a:latin typeface="Corben"/>
              <a:ea typeface="Corben"/>
              <a:cs typeface="Calibri"/>
            </a:endParaRPr>
          </a:p>
        </p:txBody>
      </p:sp>
      <p:pic>
        <p:nvPicPr>
          <p:cNvPr id="5" name="Image 1" descr="preencoded.png"/>
          <p:cNvPicPr>
            <a:picLocks noChangeAspect="1"/>
          </p:cNvPicPr>
          <p:nvPr/>
        </p:nvPicPr>
        <p:blipFill>
          <a:blip r:embed="rId4"/>
          <a:stretch>
            <a:fillRect/>
          </a:stretch>
        </p:blipFill>
        <p:spPr>
          <a:xfrm>
            <a:off x="657285" y="1360884"/>
            <a:ext cx="6657795" cy="4730829"/>
          </a:xfrm>
          <a:prstGeom prst="rect">
            <a:avLst/>
          </a:prstGeom>
        </p:spPr>
      </p:pic>
      <p:sp>
        <p:nvSpPr>
          <p:cNvPr id="6" name="Text 2"/>
          <p:cNvSpPr/>
          <p:nvPr/>
        </p:nvSpPr>
        <p:spPr>
          <a:xfrm>
            <a:off x="2594967" y="6286024"/>
            <a:ext cx="9440347" cy="1053791"/>
          </a:xfrm>
          <a:prstGeom prst="rect">
            <a:avLst/>
          </a:prstGeom>
          <a:noFill/>
          <a:ln/>
        </p:spPr>
        <p:txBody>
          <a:bodyPr wrap="square" lIns="91440" tIns="45720" rIns="91440" bIns="45720" rtlCol="0" anchor="t"/>
          <a:lstStyle/>
          <a:p>
            <a:pPr marL="0" indent="0">
              <a:lnSpc>
                <a:spcPts val="2722"/>
              </a:lnSpc>
              <a:buNone/>
            </a:pPr>
            <a:endParaRPr lang="en-US" sz="2800" dirty="0">
              <a:latin typeface="Nobile"/>
              <a:cs typeface="Calibri"/>
            </a:endParaRPr>
          </a:p>
        </p:txBody>
      </p:sp>
      <p:pic>
        <p:nvPicPr>
          <p:cNvPr id="7" name="Image 2" descr="preencoded.png"/>
          <p:cNvPicPr>
            <a:picLocks noChangeAspect="1"/>
          </p:cNvPicPr>
          <p:nvPr/>
        </p:nvPicPr>
        <p:blipFill>
          <a:blip r:embed="rId5"/>
          <a:stretch>
            <a:fillRect/>
          </a:stretch>
        </p:blipFill>
        <p:spPr>
          <a:xfrm>
            <a:off x="7649768" y="1961066"/>
            <a:ext cx="431959" cy="431959"/>
          </a:xfrm>
          <a:prstGeom prst="rect">
            <a:avLst/>
          </a:prstGeom>
        </p:spPr>
      </p:pic>
      <p:sp>
        <p:nvSpPr>
          <p:cNvPr id="8" name="Text 3"/>
          <p:cNvSpPr/>
          <p:nvPr/>
        </p:nvSpPr>
        <p:spPr>
          <a:xfrm>
            <a:off x="7591575" y="2438849"/>
            <a:ext cx="2973943" cy="345519"/>
          </a:xfrm>
          <a:prstGeom prst="rect">
            <a:avLst/>
          </a:prstGeom>
          <a:noFill/>
          <a:ln/>
        </p:spPr>
        <p:txBody>
          <a:bodyPr wrap="none" lIns="91440" tIns="45720" rIns="91440" bIns="45720" rtlCol="0" anchor="t"/>
          <a:lstStyle/>
          <a:p>
            <a:pPr marL="0" indent="0" algn="l">
              <a:lnSpc>
                <a:spcPts val="2722"/>
              </a:lnSpc>
              <a:buNone/>
            </a:pPr>
            <a:r>
              <a:rPr lang="en-US" sz="2400" b="1" dirty="0">
                <a:solidFill>
                  <a:srgbClr val="404155"/>
                </a:solidFill>
                <a:latin typeface="Nobile"/>
                <a:ea typeface="Nobile" pitchFamily="34" charset="-122"/>
                <a:cs typeface="Nobile" pitchFamily="34" charset="-120"/>
              </a:rPr>
              <a:t>Within SLA</a:t>
            </a:r>
            <a:endParaRPr lang="en-US" sz="2400" b="1" dirty="0">
              <a:latin typeface="Nobile"/>
            </a:endParaRPr>
          </a:p>
        </p:txBody>
      </p:sp>
      <p:sp>
        <p:nvSpPr>
          <p:cNvPr id="9" name="Text 4"/>
          <p:cNvSpPr/>
          <p:nvPr/>
        </p:nvSpPr>
        <p:spPr>
          <a:xfrm>
            <a:off x="7574280" y="2821436"/>
            <a:ext cx="2973943" cy="2437460"/>
          </a:xfrm>
          <a:prstGeom prst="rect">
            <a:avLst/>
          </a:prstGeom>
          <a:noFill/>
          <a:ln/>
        </p:spPr>
        <p:txBody>
          <a:bodyPr wrap="square" lIns="91440" tIns="45720" rIns="91440" bIns="45720" rtlCol="0" anchor="t"/>
          <a:lstStyle/>
          <a:p>
            <a:pPr marL="0" indent="0" algn="l">
              <a:lnSpc>
                <a:spcPts val="2722"/>
              </a:lnSpc>
              <a:buNone/>
            </a:pPr>
            <a:r>
              <a:rPr lang="en-US" sz="2000" dirty="0">
                <a:solidFill>
                  <a:srgbClr val="404155"/>
                </a:solidFill>
                <a:latin typeface="Nobile"/>
                <a:ea typeface="Nobile"/>
                <a:cs typeface="Nobile" pitchFamily="34" charset="-120"/>
              </a:rPr>
              <a:t>62.61% of calls meet the service level agreement, indicating good performance for the majority of interactions.</a:t>
            </a:r>
            <a:endParaRPr lang="en-US" sz="2000" dirty="0">
              <a:latin typeface="Nobile"/>
              <a:ea typeface="Nobile"/>
              <a:cs typeface="Calibri"/>
            </a:endParaRPr>
          </a:p>
        </p:txBody>
      </p:sp>
      <p:pic>
        <p:nvPicPr>
          <p:cNvPr id="10" name="Image 3" descr="preencoded.png"/>
          <p:cNvPicPr>
            <a:picLocks noChangeAspect="1"/>
          </p:cNvPicPr>
          <p:nvPr/>
        </p:nvPicPr>
        <p:blipFill>
          <a:blip r:embed="rId6"/>
          <a:stretch>
            <a:fillRect/>
          </a:stretch>
        </p:blipFill>
        <p:spPr>
          <a:xfrm>
            <a:off x="11078838" y="2022519"/>
            <a:ext cx="431959" cy="431959"/>
          </a:xfrm>
          <a:prstGeom prst="rect">
            <a:avLst/>
          </a:prstGeom>
        </p:spPr>
      </p:pic>
      <p:sp>
        <p:nvSpPr>
          <p:cNvPr id="11" name="Text 5"/>
          <p:cNvSpPr/>
          <p:nvPr/>
        </p:nvSpPr>
        <p:spPr>
          <a:xfrm>
            <a:off x="10956874" y="2393025"/>
            <a:ext cx="2973943" cy="345519"/>
          </a:xfrm>
          <a:prstGeom prst="rect">
            <a:avLst/>
          </a:prstGeom>
          <a:noFill/>
          <a:ln/>
        </p:spPr>
        <p:txBody>
          <a:bodyPr wrap="none" lIns="91440" tIns="45720" rIns="91440" bIns="45720" rtlCol="0" anchor="t"/>
          <a:lstStyle/>
          <a:p>
            <a:pPr marL="0" indent="0" algn="l">
              <a:lnSpc>
                <a:spcPts val="2722"/>
              </a:lnSpc>
              <a:buNone/>
            </a:pPr>
            <a:r>
              <a:rPr lang="en-US" sz="2400" b="1" dirty="0">
                <a:solidFill>
                  <a:srgbClr val="404155"/>
                </a:solidFill>
                <a:latin typeface="Nobile"/>
                <a:ea typeface="Nobile" pitchFamily="34" charset="-122"/>
                <a:cs typeface="Nobile" pitchFamily="34" charset="-120"/>
              </a:rPr>
              <a:t>Below SLA</a:t>
            </a:r>
            <a:endParaRPr lang="en-US" sz="2400" b="1" dirty="0">
              <a:latin typeface="Nobile"/>
            </a:endParaRPr>
          </a:p>
        </p:txBody>
      </p:sp>
      <p:sp>
        <p:nvSpPr>
          <p:cNvPr id="12" name="Text 6"/>
          <p:cNvSpPr/>
          <p:nvPr/>
        </p:nvSpPr>
        <p:spPr>
          <a:xfrm>
            <a:off x="10999172" y="2739900"/>
            <a:ext cx="2973943" cy="2545742"/>
          </a:xfrm>
          <a:prstGeom prst="rect">
            <a:avLst/>
          </a:prstGeom>
          <a:noFill/>
          <a:ln/>
        </p:spPr>
        <p:txBody>
          <a:bodyPr wrap="square" lIns="91440" tIns="45720" rIns="91440" bIns="45720" rtlCol="0" anchor="t"/>
          <a:lstStyle/>
          <a:p>
            <a:pPr marL="0" indent="0" algn="l">
              <a:lnSpc>
                <a:spcPts val="2722"/>
              </a:lnSpc>
              <a:buNone/>
            </a:pPr>
            <a:r>
              <a:rPr lang="en-US" sz="2000" dirty="0">
                <a:solidFill>
                  <a:srgbClr val="404155"/>
                </a:solidFill>
                <a:latin typeface="Nobile"/>
                <a:ea typeface="Nobile"/>
                <a:cs typeface="Nobile" pitchFamily="34" charset="-120"/>
              </a:rPr>
              <a:t>24.74% of calls fall below the SLA, suggesting a significant portion of calls are not being handled within the desired time frame.</a:t>
            </a:r>
            <a:endParaRPr lang="en-US" sz="2000" dirty="0">
              <a:latin typeface="Nobile"/>
              <a:ea typeface="Nobile"/>
              <a:cs typeface="Calibri"/>
            </a:endParaRPr>
          </a:p>
        </p:txBody>
      </p:sp>
      <p:pic>
        <p:nvPicPr>
          <p:cNvPr id="13" name="Image 4" descr="preencoded.png"/>
          <p:cNvPicPr>
            <a:picLocks noChangeAspect="1"/>
          </p:cNvPicPr>
          <p:nvPr/>
        </p:nvPicPr>
        <p:blipFill>
          <a:blip r:embed="rId7"/>
          <a:stretch>
            <a:fillRect/>
          </a:stretch>
        </p:blipFill>
        <p:spPr>
          <a:xfrm>
            <a:off x="10116264" y="5363599"/>
            <a:ext cx="431959" cy="431959"/>
          </a:xfrm>
          <a:prstGeom prst="rect">
            <a:avLst/>
          </a:prstGeom>
        </p:spPr>
      </p:pic>
      <p:sp>
        <p:nvSpPr>
          <p:cNvPr id="14" name="Text 7"/>
          <p:cNvSpPr/>
          <p:nvPr/>
        </p:nvSpPr>
        <p:spPr>
          <a:xfrm>
            <a:off x="10023766" y="5817109"/>
            <a:ext cx="2974062" cy="345519"/>
          </a:xfrm>
          <a:prstGeom prst="rect">
            <a:avLst/>
          </a:prstGeom>
          <a:noFill/>
          <a:ln/>
        </p:spPr>
        <p:txBody>
          <a:bodyPr wrap="none" lIns="91440" tIns="45720" rIns="91440" bIns="45720" rtlCol="0" anchor="t"/>
          <a:lstStyle/>
          <a:p>
            <a:pPr marL="0" indent="0" algn="l">
              <a:lnSpc>
                <a:spcPts val="2722"/>
              </a:lnSpc>
              <a:buNone/>
            </a:pPr>
            <a:r>
              <a:rPr lang="en-US" sz="2400" b="1" dirty="0">
                <a:solidFill>
                  <a:srgbClr val="404155"/>
                </a:solidFill>
                <a:latin typeface="Nobile"/>
                <a:ea typeface="Nobile" pitchFamily="34" charset="-122"/>
                <a:cs typeface="Nobile" pitchFamily="34" charset="-120"/>
              </a:rPr>
              <a:t>Above SLA</a:t>
            </a:r>
            <a:endParaRPr lang="en-US" sz="2400" b="1" dirty="0">
              <a:latin typeface="Nobile"/>
            </a:endParaRPr>
          </a:p>
        </p:txBody>
      </p:sp>
      <p:sp>
        <p:nvSpPr>
          <p:cNvPr id="15" name="Text 8"/>
          <p:cNvSpPr/>
          <p:nvPr/>
        </p:nvSpPr>
        <p:spPr>
          <a:xfrm>
            <a:off x="10023765" y="6247256"/>
            <a:ext cx="4546151" cy="1859822"/>
          </a:xfrm>
          <a:prstGeom prst="rect">
            <a:avLst/>
          </a:prstGeom>
          <a:noFill/>
          <a:ln/>
        </p:spPr>
        <p:txBody>
          <a:bodyPr wrap="square" lIns="91440" tIns="45720" rIns="91440" bIns="45720" rtlCol="0" anchor="t"/>
          <a:lstStyle/>
          <a:p>
            <a:pPr marL="0" indent="0" algn="l">
              <a:lnSpc>
                <a:spcPts val="2722"/>
              </a:lnSpc>
              <a:buNone/>
            </a:pPr>
            <a:r>
              <a:rPr lang="en-US" sz="2000" dirty="0">
                <a:solidFill>
                  <a:srgbClr val="404155"/>
                </a:solidFill>
                <a:latin typeface="Nobile"/>
                <a:ea typeface="Nobile"/>
                <a:cs typeface="Nobile" pitchFamily="34" charset="-120"/>
              </a:rPr>
              <a:t>12.65% of calls exceed the SLA, which could indicate that some calls are taking much longer than expected to respond.</a:t>
            </a:r>
            <a:endParaRPr lang="en-US" sz="2000" dirty="0">
              <a:latin typeface="Nobile"/>
              <a:ea typeface="Nobile"/>
              <a:cs typeface="Calibri"/>
            </a:endParaRPr>
          </a:p>
        </p:txBody>
      </p:sp>
      <p:sp>
        <p:nvSpPr>
          <p:cNvPr id="16" name="Text 9"/>
          <p:cNvSpPr/>
          <p:nvPr/>
        </p:nvSpPr>
        <p:spPr>
          <a:xfrm>
            <a:off x="264933" y="5753255"/>
            <a:ext cx="2592229" cy="323969"/>
          </a:xfrm>
          <a:prstGeom prst="rect">
            <a:avLst/>
          </a:prstGeom>
          <a:noFill/>
          <a:ln/>
        </p:spPr>
        <p:txBody>
          <a:bodyPr wrap="none" lIns="91440" tIns="45720" rIns="91440" bIns="45720" rtlCol="0" anchor="t"/>
          <a:lstStyle/>
          <a:p>
            <a:pPr>
              <a:lnSpc>
                <a:spcPts val="2552"/>
              </a:lnSpc>
            </a:pPr>
            <a:endParaRPr lang="en-US" sz="2000" dirty="0">
              <a:solidFill>
                <a:srgbClr val="1B1B27"/>
              </a:solidFill>
              <a:latin typeface="Corben" pitchFamily="34" charset="0"/>
              <a:ea typeface="Corben"/>
              <a:cs typeface="Corben" pitchFamily="34" charset="-120"/>
            </a:endParaRPr>
          </a:p>
          <a:p>
            <a:pPr marL="0" indent="0">
              <a:lnSpc>
                <a:spcPts val="2552"/>
              </a:lnSpc>
              <a:buNone/>
            </a:pPr>
            <a:r>
              <a:rPr lang="en-US" sz="2400" b="1" dirty="0">
                <a:solidFill>
                  <a:srgbClr val="1B1B27"/>
                </a:solidFill>
                <a:latin typeface="Corben"/>
                <a:ea typeface="Corben"/>
                <a:cs typeface="Corben" pitchFamily="34" charset="-120"/>
              </a:rPr>
              <a:t>Implications</a:t>
            </a:r>
            <a:endParaRPr lang="en-US" sz="2400" b="1" dirty="0">
              <a:latin typeface="Corben"/>
              <a:ea typeface="Corben"/>
              <a:cs typeface="Calibri"/>
            </a:endParaRPr>
          </a:p>
        </p:txBody>
      </p:sp>
      <p:sp>
        <p:nvSpPr>
          <p:cNvPr id="17" name="Text 10"/>
          <p:cNvSpPr/>
          <p:nvPr/>
        </p:nvSpPr>
        <p:spPr>
          <a:xfrm>
            <a:off x="264933" y="6413240"/>
            <a:ext cx="9440347" cy="1603246"/>
          </a:xfrm>
          <a:prstGeom prst="rect">
            <a:avLst/>
          </a:prstGeom>
          <a:noFill/>
          <a:ln/>
        </p:spPr>
        <p:txBody>
          <a:bodyPr wrap="square" lIns="91440" tIns="45720" rIns="91440" bIns="45720" rtlCol="0" anchor="t"/>
          <a:lstStyle/>
          <a:p>
            <a:pPr marL="0" indent="0">
              <a:lnSpc>
                <a:spcPts val="2722"/>
              </a:lnSpc>
              <a:buNone/>
            </a:pPr>
            <a:r>
              <a:rPr lang="en-US" sz="2400" dirty="0">
                <a:solidFill>
                  <a:schemeClr val="tx2">
                    <a:lumMod val="75000"/>
                  </a:schemeClr>
                </a:solidFill>
                <a:ea typeface="Nobile"/>
              </a:rPr>
              <a:t>A significant portion of calls fall either below or above the SLA, highlighting the need to address inefficiencies in both slow and delayed responses to enhance overall performance and improve customer satisfaction.</a:t>
            </a:r>
            <a:endParaRPr lang="en-US" sz="2400" dirty="0">
              <a:solidFill>
                <a:schemeClr val="tx2">
                  <a:lumMod val="75000"/>
                </a:schemeClr>
              </a:solidFill>
              <a:latin typeface="Nobile"/>
              <a:ea typeface="Nobile"/>
              <a:cs typeface="Calibri"/>
            </a:endParaRPr>
          </a:p>
        </p:txBody>
      </p:sp>
      <p:sp>
        <p:nvSpPr>
          <p:cNvPr id="20" name="TextBox 19">
            <a:extLst>
              <a:ext uri="{FF2B5EF4-FFF2-40B4-BE49-F238E27FC236}">
                <a16:creationId xmlns:a16="http://schemas.microsoft.com/office/drawing/2014/main" id="{01E01566-625C-F083-418C-9E323116265B}"/>
              </a:ext>
            </a:extLst>
          </p:cNvPr>
          <p:cNvSpPr txBox="1"/>
          <p:nvPr/>
        </p:nvSpPr>
        <p:spPr>
          <a:xfrm>
            <a:off x="7724671" y="1067326"/>
            <a:ext cx="6124353" cy="1200329"/>
          </a:xfrm>
          <a:prstGeom prst="rect">
            <a:avLst/>
          </a:prstGeom>
          <a:noFill/>
        </p:spPr>
        <p:txBody>
          <a:bodyPr wrap="square" rtlCol="0">
            <a:spAutoFit/>
          </a:bodyPr>
          <a:lstStyle/>
          <a:p>
            <a:r>
              <a:rPr lang="en-US" sz="1800" dirty="0">
                <a:solidFill>
                  <a:srgbClr val="404155"/>
                </a:solidFill>
                <a:latin typeface="Nobile"/>
                <a:ea typeface="Nobile" pitchFamily="34" charset="-122"/>
                <a:cs typeface="Nobile" pitchFamily="34" charset="-120"/>
              </a:rPr>
              <a:t>Our analysis of response times revealed areas for improvement in meeting service level agreements (SLAs):</a:t>
            </a:r>
            <a:endParaRPr lang="en-US" sz="1800" dirty="0">
              <a:latin typeface="Nobile"/>
              <a:cs typeface="Calibri"/>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4842"/>
            <a:ext cx="13693140" cy="8229600"/>
          </a:xfrm>
          <a:prstGeom prst="rect">
            <a:avLst/>
          </a:prstGeom>
        </p:spPr>
      </p:pic>
      <p:sp>
        <p:nvSpPr>
          <p:cNvPr id="3" name="Shape 0"/>
          <p:cNvSpPr/>
          <p:nvPr/>
        </p:nvSpPr>
        <p:spPr>
          <a:xfrm>
            <a:off x="318671" y="48933"/>
            <a:ext cx="11781180" cy="8229601"/>
          </a:xfrm>
          <a:prstGeom prst="rect">
            <a:avLst/>
          </a:prstGeom>
          <a:solidFill>
            <a:srgbClr val="F9F9FF">
              <a:alpha val="75000"/>
            </a:srgbClr>
          </a:solidFill>
          <a:ln/>
        </p:spPr>
        <p:txBody>
          <a:bodyPr/>
          <a:lstStyle/>
          <a:p>
            <a:endParaRPr lang="en-IN" dirty="0"/>
          </a:p>
        </p:txBody>
      </p:sp>
      <p:pic>
        <p:nvPicPr>
          <p:cNvPr id="4" name="Image 1" descr="preencoded.png"/>
          <p:cNvPicPr>
            <a:picLocks noChangeAspect="1"/>
          </p:cNvPicPr>
          <p:nvPr/>
        </p:nvPicPr>
        <p:blipFill rotWithShape="1">
          <a:blip r:embed="rId4"/>
          <a:srcRect t="-4654" r="19446" b="11966"/>
          <a:stretch/>
        </p:blipFill>
        <p:spPr>
          <a:xfrm>
            <a:off x="10212562" y="-476548"/>
            <a:ext cx="4417838" cy="8755082"/>
          </a:xfrm>
          <a:prstGeom prst="rect">
            <a:avLst/>
          </a:prstGeom>
        </p:spPr>
      </p:pic>
      <p:sp>
        <p:nvSpPr>
          <p:cNvPr id="5" name="Text 1"/>
          <p:cNvSpPr/>
          <p:nvPr/>
        </p:nvSpPr>
        <p:spPr>
          <a:xfrm>
            <a:off x="604837" y="475178"/>
            <a:ext cx="7289363" cy="540068"/>
          </a:xfrm>
          <a:prstGeom prst="rect">
            <a:avLst/>
          </a:prstGeom>
          <a:noFill/>
          <a:ln/>
        </p:spPr>
        <p:txBody>
          <a:bodyPr wrap="none" lIns="91440" tIns="45720" rIns="91440" bIns="45720" rtlCol="0" anchor="t"/>
          <a:lstStyle/>
          <a:p>
            <a:pPr marL="0" indent="0">
              <a:lnSpc>
                <a:spcPts val="4253"/>
              </a:lnSpc>
              <a:buNone/>
            </a:pPr>
            <a:r>
              <a:rPr lang="en-US" sz="4000" b="1" dirty="0">
                <a:solidFill>
                  <a:srgbClr val="1B1B27"/>
                </a:solidFill>
                <a:latin typeface="Corben"/>
                <a:ea typeface="Corben"/>
                <a:cs typeface="Corben" pitchFamily="34" charset="-120"/>
              </a:rPr>
              <a:t>Conclusions and Recommendations</a:t>
            </a:r>
            <a:endParaRPr lang="en-US" sz="4000" b="1">
              <a:latin typeface="Corben"/>
              <a:ea typeface="Corben"/>
              <a:cs typeface="Calibri"/>
            </a:endParaRPr>
          </a:p>
        </p:txBody>
      </p:sp>
      <p:sp>
        <p:nvSpPr>
          <p:cNvPr id="6" name="Text 2"/>
          <p:cNvSpPr/>
          <p:nvPr/>
        </p:nvSpPr>
        <p:spPr>
          <a:xfrm>
            <a:off x="604837" y="950001"/>
            <a:ext cx="7934325" cy="1015484"/>
          </a:xfrm>
          <a:prstGeom prst="rect">
            <a:avLst/>
          </a:prstGeom>
          <a:noFill/>
          <a:ln/>
        </p:spPr>
        <p:txBody>
          <a:bodyPr wrap="square" lIns="91440" tIns="45720" rIns="91440" bIns="45720" rtlCol="0" anchor="t"/>
          <a:lstStyle/>
          <a:p>
            <a:pPr marL="0" indent="0">
              <a:lnSpc>
                <a:spcPts val="2722"/>
              </a:lnSpc>
              <a:buNone/>
            </a:pPr>
            <a:r>
              <a:rPr lang="en-US" sz="2400" dirty="0">
                <a:solidFill>
                  <a:srgbClr val="404155"/>
                </a:solidFill>
                <a:latin typeface="Nobile"/>
                <a:ea typeface="Nobile" pitchFamily="34" charset="-122"/>
                <a:cs typeface="Nobile" pitchFamily="34" charset="-120"/>
              </a:rPr>
              <a:t>Based on our analysis, we recommend the following actions to improve call center performance:</a:t>
            </a:r>
            <a:endParaRPr lang="en-US" sz="2400" dirty="0">
              <a:latin typeface="Nobile"/>
              <a:cs typeface="Calibri"/>
            </a:endParaRPr>
          </a:p>
        </p:txBody>
      </p:sp>
      <p:pic>
        <p:nvPicPr>
          <p:cNvPr id="7" name="Image 2" descr="preencoded.png"/>
          <p:cNvPicPr>
            <a:picLocks noChangeAspect="1"/>
          </p:cNvPicPr>
          <p:nvPr/>
        </p:nvPicPr>
        <p:blipFill>
          <a:blip r:embed="rId5"/>
          <a:stretch>
            <a:fillRect/>
          </a:stretch>
        </p:blipFill>
        <p:spPr>
          <a:xfrm>
            <a:off x="604837" y="2159794"/>
            <a:ext cx="864037" cy="1485662"/>
          </a:xfrm>
          <a:prstGeom prst="rect">
            <a:avLst/>
          </a:prstGeom>
        </p:spPr>
      </p:pic>
      <p:sp>
        <p:nvSpPr>
          <p:cNvPr id="8" name="Text 3"/>
          <p:cNvSpPr/>
          <p:nvPr/>
        </p:nvSpPr>
        <p:spPr>
          <a:xfrm>
            <a:off x="1728073" y="2332553"/>
            <a:ext cx="6811089" cy="345519"/>
          </a:xfrm>
          <a:prstGeom prst="rect">
            <a:avLst/>
          </a:prstGeom>
          <a:noFill/>
          <a:ln/>
        </p:spPr>
        <p:txBody>
          <a:bodyPr wrap="none" lIns="91440" tIns="45720" rIns="91440" bIns="45720" rtlCol="0" anchor="t"/>
          <a:lstStyle/>
          <a:p>
            <a:pPr marL="0" indent="0" algn="l">
              <a:lnSpc>
                <a:spcPts val="2722"/>
              </a:lnSpc>
              <a:buNone/>
            </a:pPr>
            <a:r>
              <a:rPr lang="en-US" sz="2400" b="1" dirty="0">
                <a:solidFill>
                  <a:srgbClr val="404155"/>
                </a:solidFill>
                <a:latin typeface="Nobile"/>
                <a:ea typeface="Nobile" pitchFamily="34" charset="-122"/>
                <a:cs typeface="Nobile" pitchFamily="34" charset="-120"/>
              </a:rPr>
              <a:t>Optimize Billing Processes</a:t>
            </a:r>
            <a:endParaRPr lang="en-US" sz="2400" b="1" dirty="0">
              <a:latin typeface="Nobile"/>
            </a:endParaRPr>
          </a:p>
        </p:txBody>
      </p:sp>
      <p:sp>
        <p:nvSpPr>
          <p:cNvPr id="9" name="Text 4"/>
          <p:cNvSpPr/>
          <p:nvPr/>
        </p:nvSpPr>
        <p:spPr>
          <a:xfrm>
            <a:off x="1728073" y="2781657"/>
            <a:ext cx="6811089" cy="691039"/>
          </a:xfrm>
          <a:prstGeom prst="rect">
            <a:avLst/>
          </a:prstGeom>
          <a:noFill/>
          <a:ln/>
        </p:spPr>
        <p:txBody>
          <a:bodyPr wrap="square" lIns="91440" tIns="45720" rIns="91440" bIns="45720" rtlCol="0" anchor="t"/>
          <a:lstStyle/>
          <a:p>
            <a:pPr marL="0" indent="0" algn="l">
              <a:lnSpc>
                <a:spcPts val="2722"/>
              </a:lnSpc>
              <a:buNone/>
            </a:pPr>
            <a:r>
              <a:rPr lang="en-US" sz="2400" dirty="0">
                <a:solidFill>
                  <a:srgbClr val="404155"/>
                </a:solidFill>
                <a:latin typeface="Nobile"/>
                <a:ea typeface="Nobile" pitchFamily="34" charset="-122"/>
                <a:cs typeface="Nobile" pitchFamily="34" charset="-120"/>
              </a:rPr>
              <a:t>Improve billing clarity and provide more self-service options to reduce call volume.</a:t>
            </a:r>
            <a:endParaRPr lang="en-US" sz="2400" dirty="0">
              <a:latin typeface="Nobile"/>
              <a:cs typeface="Calibri"/>
            </a:endParaRPr>
          </a:p>
        </p:txBody>
      </p:sp>
      <p:pic>
        <p:nvPicPr>
          <p:cNvPr id="10" name="Image 3" descr="preencoded.png"/>
          <p:cNvPicPr>
            <a:picLocks noChangeAspect="1"/>
          </p:cNvPicPr>
          <p:nvPr/>
        </p:nvPicPr>
        <p:blipFill>
          <a:blip r:embed="rId6"/>
          <a:stretch>
            <a:fillRect/>
          </a:stretch>
        </p:blipFill>
        <p:spPr>
          <a:xfrm>
            <a:off x="604837" y="3645456"/>
            <a:ext cx="864037" cy="1485662"/>
          </a:xfrm>
          <a:prstGeom prst="rect">
            <a:avLst/>
          </a:prstGeom>
        </p:spPr>
      </p:pic>
      <p:sp>
        <p:nvSpPr>
          <p:cNvPr id="11" name="Text 5"/>
          <p:cNvSpPr/>
          <p:nvPr/>
        </p:nvSpPr>
        <p:spPr>
          <a:xfrm>
            <a:off x="1728073" y="3818215"/>
            <a:ext cx="6811089" cy="345519"/>
          </a:xfrm>
          <a:prstGeom prst="rect">
            <a:avLst/>
          </a:prstGeom>
          <a:noFill/>
          <a:ln/>
        </p:spPr>
        <p:txBody>
          <a:bodyPr wrap="none" lIns="91440" tIns="45720" rIns="91440" bIns="45720" rtlCol="0" anchor="t"/>
          <a:lstStyle/>
          <a:p>
            <a:pPr marL="0" indent="0" algn="l">
              <a:lnSpc>
                <a:spcPts val="2722"/>
              </a:lnSpc>
              <a:buNone/>
            </a:pPr>
            <a:r>
              <a:rPr lang="en-US" sz="2400" b="1" dirty="0">
                <a:solidFill>
                  <a:srgbClr val="404155"/>
                </a:solidFill>
                <a:latin typeface="Nobile"/>
                <a:ea typeface="Nobile" pitchFamily="34" charset="-122"/>
                <a:cs typeface="Nobile" pitchFamily="34" charset="-120"/>
              </a:rPr>
              <a:t>Enhance Alternative Channels</a:t>
            </a:r>
            <a:endParaRPr lang="en-US" sz="2400" dirty="0">
              <a:latin typeface="Nobile"/>
              <a:cs typeface="Calibri"/>
            </a:endParaRPr>
          </a:p>
        </p:txBody>
      </p:sp>
      <p:sp>
        <p:nvSpPr>
          <p:cNvPr id="12" name="Text 6"/>
          <p:cNvSpPr/>
          <p:nvPr/>
        </p:nvSpPr>
        <p:spPr>
          <a:xfrm>
            <a:off x="1728073" y="4267319"/>
            <a:ext cx="6811089" cy="691039"/>
          </a:xfrm>
          <a:prstGeom prst="rect">
            <a:avLst/>
          </a:prstGeom>
          <a:noFill/>
          <a:ln/>
        </p:spPr>
        <p:txBody>
          <a:bodyPr wrap="square" lIns="91440" tIns="45720" rIns="91440" bIns="45720" rtlCol="0" anchor="t"/>
          <a:lstStyle/>
          <a:p>
            <a:pPr marL="0" indent="0" algn="l">
              <a:lnSpc>
                <a:spcPts val="2722"/>
              </a:lnSpc>
              <a:buNone/>
            </a:pPr>
            <a:r>
              <a:rPr lang="en-US" sz="2400" dirty="0">
                <a:solidFill>
                  <a:srgbClr val="404155"/>
                </a:solidFill>
                <a:latin typeface="Nobile"/>
                <a:ea typeface="Nobile" pitchFamily="34" charset="-122"/>
                <a:cs typeface="Nobile" pitchFamily="34" charset="-120"/>
              </a:rPr>
              <a:t>Improve chatbot, email, and web support to balance load across channels.</a:t>
            </a:r>
            <a:endParaRPr lang="en-US" sz="2400" dirty="0">
              <a:latin typeface="Nobile"/>
              <a:cs typeface="Calibri"/>
            </a:endParaRPr>
          </a:p>
        </p:txBody>
      </p:sp>
      <p:pic>
        <p:nvPicPr>
          <p:cNvPr id="13" name="Image 4" descr="preencoded.png"/>
          <p:cNvPicPr>
            <a:picLocks noChangeAspect="1"/>
          </p:cNvPicPr>
          <p:nvPr/>
        </p:nvPicPr>
        <p:blipFill>
          <a:blip r:embed="rId7"/>
          <a:stretch>
            <a:fillRect/>
          </a:stretch>
        </p:blipFill>
        <p:spPr>
          <a:xfrm>
            <a:off x="604837" y="5131118"/>
            <a:ext cx="864037" cy="1485662"/>
          </a:xfrm>
          <a:prstGeom prst="rect">
            <a:avLst/>
          </a:prstGeom>
        </p:spPr>
      </p:pic>
      <p:sp>
        <p:nvSpPr>
          <p:cNvPr id="14" name="Text 7"/>
          <p:cNvSpPr/>
          <p:nvPr/>
        </p:nvSpPr>
        <p:spPr>
          <a:xfrm>
            <a:off x="1728073" y="5303877"/>
            <a:ext cx="6811089" cy="345519"/>
          </a:xfrm>
          <a:prstGeom prst="rect">
            <a:avLst/>
          </a:prstGeom>
          <a:noFill/>
          <a:ln/>
        </p:spPr>
        <p:txBody>
          <a:bodyPr wrap="none" lIns="91440" tIns="45720" rIns="91440" bIns="45720" rtlCol="0" anchor="t"/>
          <a:lstStyle/>
          <a:p>
            <a:pPr marL="0" indent="0" algn="l">
              <a:lnSpc>
                <a:spcPts val="2722"/>
              </a:lnSpc>
              <a:buNone/>
            </a:pPr>
            <a:r>
              <a:rPr lang="en-US" sz="2400" b="1" dirty="0">
                <a:solidFill>
                  <a:srgbClr val="404155"/>
                </a:solidFill>
                <a:latin typeface="Nobile"/>
                <a:ea typeface="Nobile" pitchFamily="34" charset="-122"/>
                <a:cs typeface="Nobile" pitchFamily="34" charset="-120"/>
              </a:rPr>
              <a:t>Address City-Specific Issues</a:t>
            </a:r>
            <a:endParaRPr lang="en-US" sz="2400">
              <a:latin typeface="Nobile"/>
              <a:cs typeface="Calibri"/>
            </a:endParaRPr>
          </a:p>
        </p:txBody>
      </p:sp>
      <p:sp>
        <p:nvSpPr>
          <p:cNvPr id="15" name="Text 8"/>
          <p:cNvSpPr/>
          <p:nvPr/>
        </p:nvSpPr>
        <p:spPr>
          <a:xfrm>
            <a:off x="1728073" y="5752981"/>
            <a:ext cx="6811089" cy="691039"/>
          </a:xfrm>
          <a:prstGeom prst="rect">
            <a:avLst/>
          </a:prstGeom>
          <a:noFill/>
          <a:ln/>
        </p:spPr>
        <p:txBody>
          <a:bodyPr wrap="square" lIns="91440" tIns="45720" rIns="91440" bIns="45720" rtlCol="0" anchor="t"/>
          <a:lstStyle/>
          <a:p>
            <a:pPr marL="0" indent="0" algn="l">
              <a:lnSpc>
                <a:spcPts val="2722"/>
              </a:lnSpc>
              <a:buNone/>
            </a:pPr>
            <a:r>
              <a:rPr lang="en-US" sz="2400" dirty="0">
                <a:solidFill>
                  <a:srgbClr val="404155"/>
                </a:solidFill>
                <a:latin typeface="Nobile"/>
                <a:ea typeface="Nobile" pitchFamily="34" charset="-122"/>
                <a:cs typeface="Nobile" pitchFamily="34" charset="-120"/>
              </a:rPr>
              <a:t>Implement targeted improvements in cities with high negative sentiment.</a:t>
            </a:r>
            <a:endParaRPr lang="en-US" sz="2400">
              <a:latin typeface="Nobile"/>
              <a:cs typeface="Calibri"/>
            </a:endParaRPr>
          </a:p>
        </p:txBody>
      </p:sp>
      <p:pic>
        <p:nvPicPr>
          <p:cNvPr id="16" name="Image 5" descr="preencoded.png"/>
          <p:cNvPicPr>
            <a:picLocks noChangeAspect="1"/>
          </p:cNvPicPr>
          <p:nvPr/>
        </p:nvPicPr>
        <p:blipFill>
          <a:blip r:embed="rId8"/>
          <a:stretch>
            <a:fillRect/>
          </a:stretch>
        </p:blipFill>
        <p:spPr>
          <a:xfrm>
            <a:off x="604837" y="6616779"/>
            <a:ext cx="864037" cy="1382554"/>
          </a:xfrm>
          <a:prstGeom prst="rect">
            <a:avLst/>
          </a:prstGeom>
        </p:spPr>
      </p:pic>
      <p:sp>
        <p:nvSpPr>
          <p:cNvPr id="17" name="Text 9"/>
          <p:cNvSpPr/>
          <p:nvPr/>
        </p:nvSpPr>
        <p:spPr>
          <a:xfrm>
            <a:off x="1728073" y="6789539"/>
            <a:ext cx="6811089" cy="345519"/>
          </a:xfrm>
          <a:prstGeom prst="rect">
            <a:avLst/>
          </a:prstGeom>
          <a:noFill/>
          <a:ln/>
        </p:spPr>
        <p:txBody>
          <a:bodyPr wrap="none" lIns="91440" tIns="45720" rIns="91440" bIns="45720" rtlCol="0" anchor="t"/>
          <a:lstStyle/>
          <a:p>
            <a:pPr marL="0" indent="0" algn="l">
              <a:lnSpc>
                <a:spcPts val="2722"/>
              </a:lnSpc>
              <a:buNone/>
            </a:pPr>
            <a:r>
              <a:rPr lang="en-US" sz="2400" b="1" dirty="0">
                <a:solidFill>
                  <a:srgbClr val="404155"/>
                </a:solidFill>
                <a:latin typeface="Nobile"/>
                <a:ea typeface="Nobile" pitchFamily="34" charset="-122"/>
                <a:cs typeface="Nobile" pitchFamily="34" charset="-120"/>
              </a:rPr>
              <a:t>Improve Response Times</a:t>
            </a:r>
            <a:endParaRPr lang="en-US" sz="2400" dirty="0">
              <a:latin typeface="Nobile"/>
              <a:cs typeface="Calibri"/>
            </a:endParaRPr>
          </a:p>
        </p:txBody>
      </p:sp>
      <p:sp>
        <p:nvSpPr>
          <p:cNvPr id="18" name="Text 10"/>
          <p:cNvSpPr/>
          <p:nvPr/>
        </p:nvSpPr>
        <p:spPr>
          <a:xfrm>
            <a:off x="1728073" y="7238643"/>
            <a:ext cx="6811089" cy="345519"/>
          </a:xfrm>
          <a:prstGeom prst="rect">
            <a:avLst/>
          </a:prstGeom>
          <a:noFill/>
          <a:ln/>
        </p:spPr>
        <p:txBody>
          <a:bodyPr wrap="none" lIns="91440" tIns="45720" rIns="91440" bIns="45720" rtlCol="0" anchor="t"/>
          <a:lstStyle/>
          <a:p>
            <a:pPr>
              <a:lnSpc>
                <a:spcPts val="2722"/>
              </a:lnSpc>
            </a:pPr>
            <a:r>
              <a:rPr lang="en-US" sz="2400" dirty="0">
                <a:solidFill>
                  <a:srgbClr val="404155"/>
                </a:solidFill>
                <a:latin typeface="Nobile"/>
                <a:ea typeface="Nobile"/>
                <a:cs typeface="Nobile" pitchFamily="34" charset="-120"/>
              </a:rPr>
              <a:t>Focus on reducing the percentage of calls falling below </a:t>
            </a:r>
          </a:p>
          <a:p>
            <a:pPr>
              <a:lnSpc>
                <a:spcPts val="2722"/>
              </a:lnSpc>
            </a:pPr>
            <a:r>
              <a:rPr lang="en-US" sz="2400" dirty="0">
                <a:solidFill>
                  <a:srgbClr val="404155"/>
                </a:solidFill>
                <a:latin typeface="Nobile"/>
                <a:ea typeface="Nobile"/>
                <a:cs typeface="Nobile" pitchFamily="34" charset="-120"/>
              </a:rPr>
              <a:t>and above SLA.</a:t>
            </a:r>
            <a:endParaRPr lang="en-US" sz="2400" dirty="0">
              <a:latin typeface="Nobile"/>
              <a:ea typeface="Nobile"/>
              <a:cs typeface="Calibri"/>
            </a:endParaRPr>
          </a:p>
        </p:txBody>
      </p:sp>
      <p:sp>
        <p:nvSpPr>
          <p:cNvPr id="20" name="Text 11"/>
          <p:cNvSpPr/>
          <p:nvPr/>
        </p:nvSpPr>
        <p:spPr>
          <a:xfrm>
            <a:off x="1728073" y="8172093"/>
            <a:ext cx="6811089" cy="345519"/>
          </a:xfrm>
          <a:prstGeom prst="rect">
            <a:avLst/>
          </a:prstGeom>
          <a:noFill/>
          <a:ln/>
        </p:spPr>
        <p:txBody>
          <a:bodyPr wrap="none" lIns="91440" tIns="45720" rIns="91440" bIns="45720" rtlCol="0" anchor="t"/>
          <a:lstStyle/>
          <a:p>
            <a:pPr marL="0" indent="0" algn="l">
              <a:lnSpc>
                <a:spcPts val="2722"/>
              </a:lnSpc>
              <a:buNone/>
            </a:pPr>
            <a:endParaRPr lang="en-US" sz="2400" dirty="0">
              <a:latin typeface="Nobile"/>
              <a:cs typeface="Calibri"/>
            </a:endParaRPr>
          </a:p>
        </p:txBody>
      </p:sp>
      <p:sp>
        <p:nvSpPr>
          <p:cNvPr id="21" name="Text 12"/>
          <p:cNvSpPr/>
          <p:nvPr/>
        </p:nvSpPr>
        <p:spPr>
          <a:xfrm>
            <a:off x="1895341" y="8267324"/>
            <a:ext cx="6811089" cy="691039"/>
          </a:xfrm>
          <a:prstGeom prst="rect">
            <a:avLst/>
          </a:prstGeom>
          <a:noFill/>
          <a:ln/>
        </p:spPr>
        <p:txBody>
          <a:bodyPr wrap="square" lIns="91440" tIns="45720" rIns="91440" bIns="45720" rtlCol="0" anchor="t"/>
          <a:lstStyle/>
          <a:p>
            <a:pPr marL="0" indent="0" algn="l">
              <a:lnSpc>
                <a:spcPts val="2722"/>
              </a:lnSpc>
              <a:buNone/>
            </a:pPr>
            <a:endParaRPr lang="en-US" sz="2400" dirty="0">
              <a:latin typeface="Nobile"/>
              <a:ea typeface="Nobile"/>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962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864037" y="3019647"/>
            <a:ext cx="6172200" cy="987163"/>
          </a:xfrm>
          <a:prstGeom prst="rect">
            <a:avLst/>
          </a:prstGeom>
          <a:noFill/>
          <a:ln/>
        </p:spPr>
        <p:txBody>
          <a:bodyPr wrap="none" lIns="91440" tIns="45720" rIns="91440" bIns="45720" rtlCol="0" anchor="t"/>
          <a:lstStyle/>
          <a:p>
            <a:pPr marL="0" indent="0">
              <a:lnSpc>
                <a:spcPts val="6075"/>
              </a:lnSpc>
              <a:buNone/>
            </a:pPr>
            <a:r>
              <a:rPr lang="en-US" sz="4400" b="1" dirty="0">
                <a:solidFill>
                  <a:srgbClr val="1B1B27"/>
                </a:solidFill>
                <a:latin typeface="Corben"/>
                <a:ea typeface="Corben"/>
                <a:cs typeface="Corben" pitchFamily="34" charset="-120"/>
              </a:rPr>
              <a:t>Limitations:</a:t>
            </a:r>
            <a:endParaRPr lang="en-US" sz="4400" b="1" dirty="0">
              <a:latin typeface="Corben"/>
              <a:ea typeface="Corben"/>
              <a:cs typeface="Calibri"/>
            </a:endParaRPr>
          </a:p>
        </p:txBody>
      </p:sp>
      <p:sp>
        <p:nvSpPr>
          <p:cNvPr id="5" name="Text 2"/>
          <p:cNvSpPr/>
          <p:nvPr/>
        </p:nvSpPr>
        <p:spPr>
          <a:xfrm>
            <a:off x="864037" y="4006810"/>
            <a:ext cx="12902327" cy="3308390"/>
          </a:xfrm>
          <a:prstGeom prst="rect">
            <a:avLst/>
          </a:prstGeom>
          <a:noFill/>
          <a:ln/>
        </p:spPr>
        <p:txBody>
          <a:bodyPr wrap="square" lIns="91440" tIns="45720" rIns="91440" bIns="45720" rtlCol="0" anchor="t"/>
          <a:lstStyle/>
          <a:p>
            <a:pPr marL="0" indent="0">
              <a:lnSpc>
                <a:spcPts val="3888"/>
              </a:lnSpc>
              <a:buNone/>
            </a:pPr>
            <a:r>
              <a:rPr lang="en-US" sz="3200" dirty="0">
                <a:solidFill>
                  <a:srgbClr val="404155"/>
                </a:solidFill>
                <a:latin typeface="Nobile"/>
                <a:ea typeface="Nobile"/>
                <a:cs typeface="Nobile" pitchFamily="34" charset="-120"/>
              </a:rPr>
              <a:t>Our analysis is based on past data and may not account for recent changes or external factors, and subjective interpretations could influence the results.. Continuous monitoring and analysis will be crucial for ongoing improvement.</a:t>
            </a:r>
            <a:endParaRPr lang="en-US" sz="3200" dirty="0">
              <a:latin typeface="Nobile"/>
              <a:ea typeface="Nobile"/>
              <a:cs typeface="Calibri"/>
            </a:endParaRPr>
          </a:p>
        </p:txBody>
      </p:sp>
      <p:pic>
        <p:nvPicPr>
          <p:cNvPr id="19" name="Image 6" descr="preencoded.png"/>
          <p:cNvPicPr>
            <a:picLocks noChangeAspect="1"/>
          </p:cNvPicPr>
          <p:nvPr/>
        </p:nvPicPr>
        <p:blipFill>
          <a:blip r:embed="rId4"/>
          <a:stretch>
            <a:fillRect/>
          </a:stretch>
        </p:blipFill>
        <p:spPr>
          <a:xfrm>
            <a:off x="864037" y="627936"/>
            <a:ext cx="864037" cy="1485662"/>
          </a:xfrm>
          <a:prstGeom prst="rect">
            <a:avLst/>
          </a:prstGeom>
        </p:spPr>
      </p:pic>
      <p:sp>
        <p:nvSpPr>
          <p:cNvPr id="7" name="TextBox 6">
            <a:extLst>
              <a:ext uri="{FF2B5EF4-FFF2-40B4-BE49-F238E27FC236}">
                <a16:creationId xmlns:a16="http://schemas.microsoft.com/office/drawing/2014/main" id="{6A76E8E2-B2B3-3B3C-9472-30D8AB20F659}"/>
              </a:ext>
            </a:extLst>
          </p:cNvPr>
          <p:cNvSpPr txBox="1"/>
          <p:nvPr/>
        </p:nvSpPr>
        <p:spPr>
          <a:xfrm>
            <a:off x="1998921" y="627936"/>
            <a:ext cx="10058400" cy="2062103"/>
          </a:xfrm>
          <a:prstGeom prst="rect">
            <a:avLst/>
          </a:prstGeom>
          <a:noFill/>
        </p:spPr>
        <p:txBody>
          <a:bodyPr wrap="square" rtlCol="0">
            <a:spAutoFit/>
          </a:bodyPr>
          <a:lstStyle/>
          <a:p>
            <a:r>
              <a:rPr lang="en-IN" sz="3600" dirty="0"/>
              <a:t>Manage Peak Call Volumes</a:t>
            </a:r>
          </a:p>
          <a:p>
            <a:r>
              <a:rPr lang="en-US" sz="2800" dirty="0">
                <a:solidFill>
                  <a:srgbClr val="404155"/>
                </a:solidFill>
                <a:latin typeface="Nobile"/>
                <a:ea typeface="Nobile"/>
                <a:cs typeface="Nobile" pitchFamily="34" charset="-120"/>
              </a:rPr>
              <a:t>Increase staffing on Thursdays and Fridays to handle higher call volumes.</a:t>
            </a:r>
            <a:endParaRPr lang="en-US" sz="2800" dirty="0">
              <a:latin typeface="Nobile"/>
              <a:ea typeface="Nobile"/>
              <a:cs typeface="Calibri"/>
            </a:endParaRPr>
          </a:p>
          <a:p>
            <a:endParaRPr lang="en-IN"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dirty="0"/>
          </a:p>
        </p:txBody>
      </p:sp>
      <p:sp>
        <p:nvSpPr>
          <p:cNvPr id="4" name="Text 1"/>
          <p:cNvSpPr/>
          <p:nvPr/>
        </p:nvSpPr>
        <p:spPr>
          <a:xfrm>
            <a:off x="4229100" y="3729038"/>
            <a:ext cx="6172200" cy="771525"/>
          </a:xfrm>
          <a:prstGeom prst="rect">
            <a:avLst/>
          </a:prstGeom>
          <a:noFill/>
          <a:ln/>
        </p:spPr>
        <p:txBody>
          <a:bodyPr wrap="none" rtlCol="0" anchor="t"/>
          <a:lstStyle/>
          <a:p>
            <a:pPr marL="0" indent="0" algn="ctr">
              <a:lnSpc>
                <a:spcPts val="6075"/>
              </a:lnSpc>
              <a:buNone/>
            </a:pPr>
            <a:r>
              <a:rPr lang="en-US" sz="9600" dirty="0">
                <a:solidFill>
                  <a:srgbClr val="1B1B27"/>
                </a:solidFill>
                <a:latin typeface="Corben" pitchFamily="34" charset="0"/>
                <a:ea typeface="Corben" pitchFamily="34" charset="-122"/>
                <a:cs typeface="Corben" pitchFamily="34" charset="-120"/>
              </a:rPr>
              <a:t>THANK YOU!!!</a:t>
            </a:r>
            <a:endParaRPr lang="en-US" sz="9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 y="43431"/>
            <a:ext cx="14630400" cy="8229600"/>
          </a:xfrm>
          <a:prstGeom prst="rect">
            <a:avLst/>
          </a:prstGeom>
        </p:spPr>
      </p:pic>
      <p:sp>
        <p:nvSpPr>
          <p:cNvPr id="3" name="Shape 0"/>
          <p:cNvSpPr/>
          <p:nvPr/>
        </p:nvSpPr>
        <p:spPr>
          <a:xfrm>
            <a:off x="60" y="43431"/>
            <a:ext cx="14630340" cy="8316463"/>
          </a:xfrm>
          <a:prstGeom prst="rect">
            <a:avLst/>
          </a:prstGeom>
          <a:solidFill>
            <a:srgbClr val="F9F9FF">
              <a:alpha val="75000"/>
            </a:srgbClr>
          </a:solidFill>
          <a:ln/>
        </p:spPr>
      </p:sp>
      <p:sp>
        <p:nvSpPr>
          <p:cNvPr id="5" name="Text 2"/>
          <p:cNvSpPr/>
          <p:nvPr/>
        </p:nvSpPr>
        <p:spPr>
          <a:xfrm>
            <a:off x="4767858" y="2788086"/>
            <a:ext cx="5094565" cy="2455809"/>
          </a:xfrm>
          <a:prstGeom prst="rect">
            <a:avLst/>
          </a:prstGeom>
          <a:noFill/>
          <a:ln/>
        </p:spPr>
        <p:txBody>
          <a:bodyPr wrap="none" rtlCol="0" anchor="t"/>
          <a:lstStyle/>
          <a:p>
            <a:pPr marL="0" indent="0" algn="ctr">
              <a:lnSpc>
                <a:spcPts val="3645"/>
              </a:lnSpc>
              <a:buNone/>
            </a:pPr>
            <a:endParaRPr lang="en-US" sz="2916" dirty="0"/>
          </a:p>
        </p:txBody>
      </p:sp>
      <p:sp>
        <p:nvSpPr>
          <p:cNvPr id="6" name="Text 3"/>
          <p:cNvSpPr/>
          <p:nvPr/>
        </p:nvSpPr>
        <p:spPr>
          <a:xfrm>
            <a:off x="5042297" y="3621167"/>
            <a:ext cx="4545806" cy="462796"/>
          </a:xfrm>
          <a:prstGeom prst="rect">
            <a:avLst/>
          </a:prstGeom>
          <a:noFill/>
          <a:ln/>
        </p:spPr>
        <p:txBody>
          <a:bodyPr wrap="none" rtlCol="0" anchor="t"/>
          <a:lstStyle/>
          <a:p>
            <a:pPr marL="0" indent="0" algn="ctr">
              <a:lnSpc>
                <a:spcPts val="3645"/>
              </a:lnSpc>
              <a:buNone/>
            </a:pPr>
            <a:endParaRPr lang="en-US" sz="2916" dirty="0"/>
          </a:p>
        </p:txBody>
      </p:sp>
      <p:sp>
        <p:nvSpPr>
          <p:cNvPr id="7" name="Text 4"/>
          <p:cNvSpPr/>
          <p:nvPr/>
        </p:nvSpPr>
        <p:spPr>
          <a:xfrm>
            <a:off x="4844653" y="4454247"/>
            <a:ext cx="4941094" cy="462796"/>
          </a:xfrm>
          <a:prstGeom prst="rect">
            <a:avLst/>
          </a:prstGeom>
          <a:noFill/>
          <a:ln/>
        </p:spPr>
        <p:txBody>
          <a:bodyPr wrap="none" rtlCol="0" anchor="t"/>
          <a:lstStyle/>
          <a:p>
            <a:pPr marL="0" indent="0" algn="ctr">
              <a:lnSpc>
                <a:spcPts val="3645"/>
              </a:lnSpc>
              <a:buNone/>
            </a:pPr>
            <a:endParaRPr lang="en-US" sz="2916" dirty="0"/>
          </a:p>
        </p:txBody>
      </p:sp>
      <p:sp>
        <p:nvSpPr>
          <p:cNvPr id="8" name="Text 5"/>
          <p:cNvSpPr/>
          <p:nvPr/>
        </p:nvSpPr>
        <p:spPr>
          <a:xfrm>
            <a:off x="4762619" y="5287328"/>
            <a:ext cx="5105162" cy="462796"/>
          </a:xfrm>
          <a:prstGeom prst="rect">
            <a:avLst/>
          </a:prstGeom>
          <a:noFill/>
          <a:ln/>
        </p:spPr>
        <p:txBody>
          <a:bodyPr wrap="none" rtlCol="0" anchor="t"/>
          <a:lstStyle/>
          <a:p>
            <a:pPr marL="0" indent="0" algn="ctr">
              <a:lnSpc>
                <a:spcPts val="3645"/>
              </a:lnSpc>
              <a:buNone/>
            </a:pPr>
            <a:endParaRPr lang="en-US" sz="2916" dirty="0"/>
          </a:p>
        </p:txBody>
      </p:sp>
      <p:sp>
        <p:nvSpPr>
          <p:cNvPr id="9" name="Text 6"/>
          <p:cNvSpPr/>
          <p:nvPr/>
        </p:nvSpPr>
        <p:spPr>
          <a:xfrm>
            <a:off x="5169456" y="6120408"/>
            <a:ext cx="4291370" cy="462796"/>
          </a:xfrm>
          <a:prstGeom prst="rect">
            <a:avLst/>
          </a:prstGeom>
          <a:noFill/>
          <a:ln/>
        </p:spPr>
        <p:txBody>
          <a:bodyPr wrap="none" rtlCol="0" anchor="t"/>
          <a:lstStyle/>
          <a:p>
            <a:pPr marL="0" indent="0" algn="ctr">
              <a:lnSpc>
                <a:spcPts val="3645"/>
              </a:lnSpc>
              <a:buNone/>
            </a:pPr>
            <a:endParaRPr lang="en-US" sz="2916" dirty="0"/>
          </a:p>
        </p:txBody>
      </p:sp>
      <p:sp>
        <p:nvSpPr>
          <p:cNvPr id="10" name="Text 2">
            <a:extLst>
              <a:ext uri="{FF2B5EF4-FFF2-40B4-BE49-F238E27FC236}">
                <a16:creationId xmlns:a16="http://schemas.microsoft.com/office/drawing/2014/main" id="{76A65E68-51EC-F1D7-5384-4284E36F8AE2}"/>
              </a:ext>
            </a:extLst>
          </p:cNvPr>
          <p:cNvSpPr/>
          <p:nvPr/>
        </p:nvSpPr>
        <p:spPr>
          <a:xfrm>
            <a:off x="2375210" y="947854"/>
            <a:ext cx="10604810" cy="6533383"/>
          </a:xfrm>
          <a:prstGeom prst="rect">
            <a:avLst/>
          </a:prstGeom>
          <a:noFill/>
          <a:ln/>
        </p:spPr>
        <p:txBody>
          <a:bodyPr wrap="square" lIns="91440" tIns="45720" rIns="91440" bIns="45720" rtlCol="0" anchor="t"/>
          <a:lstStyle/>
          <a:p>
            <a:pPr marL="0" indent="0" algn="ctr">
              <a:lnSpc>
                <a:spcPts val="2507"/>
              </a:lnSpc>
              <a:buNone/>
            </a:pPr>
            <a:endParaRPr lang="en-US" sz="5400" b="1" dirty="0">
              <a:solidFill>
                <a:srgbClr val="404155"/>
              </a:solidFill>
              <a:latin typeface="Nobile"/>
              <a:ea typeface="Nobile" pitchFamily="34" charset="-122"/>
              <a:cs typeface="Nobile" pitchFamily="34" charset="-120"/>
            </a:endParaRPr>
          </a:p>
          <a:p>
            <a:pPr marL="0" indent="0" algn="ctr">
              <a:lnSpc>
                <a:spcPts val="2507"/>
              </a:lnSpc>
              <a:buNone/>
            </a:pPr>
            <a:endParaRPr lang="en-US" sz="5400" b="1" dirty="0">
              <a:solidFill>
                <a:srgbClr val="404155"/>
              </a:solidFill>
              <a:latin typeface="Nobile"/>
              <a:ea typeface="Nobile" pitchFamily="34" charset="-122"/>
              <a:cs typeface="Nobile" pitchFamily="34" charset="-120"/>
            </a:endParaRPr>
          </a:p>
          <a:p>
            <a:pPr marL="0" indent="0" algn="ctr">
              <a:lnSpc>
                <a:spcPts val="2507"/>
              </a:lnSpc>
              <a:buNone/>
            </a:pPr>
            <a:endParaRPr lang="en-US" sz="5400" b="1" dirty="0">
              <a:solidFill>
                <a:srgbClr val="404155"/>
              </a:solidFill>
              <a:latin typeface="Nobile"/>
              <a:ea typeface="Nobile" pitchFamily="34" charset="-122"/>
              <a:cs typeface="Nobile" pitchFamily="34" charset="-120"/>
            </a:endParaRPr>
          </a:p>
          <a:p>
            <a:pPr marL="0" indent="0" algn="ctr">
              <a:lnSpc>
                <a:spcPts val="2507"/>
              </a:lnSpc>
              <a:buNone/>
            </a:pPr>
            <a:r>
              <a:rPr lang="en-US" sz="5400" b="1" dirty="0">
                <a:solidFill>
                  <a:srgbClr val="404155"/>
                </a:solidFill>
                <a:latin typeface="Nobile"/>
                <a:ea typeface="Nobile" pitchFamily="34" charset="-122"/>
                <a:cs typeface="Nobile" pitchFamily="34" charset="-120"/>
              </a:rPr>
              <a:t>INTRODUCTION</a:t>
            </a:r>
          </a:p>
          <a:p>
            <a:pPr marL="0" indent="0" algn="ctr">
              <a:lnSpc>
                <a:spcPts val="2507"/>
              </a:lnSpc>
              <a:buNone/>
            </a:pPr>
            <a:endParaRPr lang="en-US" sz="5400" b="1" dirty="0">
              <a:solidFill>
                <a:srgbClr val="404155"/>
              </a:solidFill>
              <a:latin typeface="Nobile"/>
              <a:ea typeface="Nobile" pitchFamily="34" charset="-122"/>
              <a:cs typeface="Nobile" pitchFamily="34" charset="-120"/>
            </a:endParaRPr>
          </a:p>
          <a:p>
            <a:pPr marL="0" indent="0" algn="ctr">
              <a:lnSpc>
                <a:spcPts val="2507"/>
              </a:lnSpc>
              <a:buNone/>
            </a:pPr>
            <a:endParaRPr lang="en-US" sz="5400" b="1" dirty="0">
              <a:solidFill>
                <a:srgbClr val="404155"/>
              </a:solidFill>
              <a:latin typeface="Nobile"/>
              <a:ea typeface="Nobile" pitchFamily="34" charset="-122"/>
              <a:cs typeface="Nobile" pitchFamily="34" charset="-120"/>
            </a:endParaRPr>
          </a:p>
          <a:p>
            <a:pPr marL="0" indent="0" algn="ctr">
              <a:lnSpc>
                <a:spcPts val="2507"/>
              </a:lnSpc>
              <a:buNone/>
            </a:pPr>
            <a:endParaRPr lang="en-US" sz="5400" b="1" dirty="0">
              <a:solidFill>
                <a:srgbClr val="404155"/>
              </a:solidFill>
              <a:latin typeface="Nobile"/>
              <a:ea typeface="Nobile" pitchFamily="34" charset="-122"/>
              <a:cs typeface="Nobile" pitchFamily="34" charset="-120"/>
            </a:endParaRPr>
          </a:p>
          <a:p>
            <a:pPr marL="0" indent="0" algn="ctr">
              <a:lnSpc>
                <a:spcPts val="2507"/>
              </a:lnSpc>
              <a:buNone/>
            </a:pPr>
            <a:r>
              <a:rPr lang="en-US" sz="2800" dirty="0">
                <a:solidFill>
                  <a:srgbClr val="404155"/>
                </a:solidFill>
                <a:latin typeface="Nobile"/>
                <a:ea typeface="Nobile" pitchFamily="34" charset="-122"/>
                <a:cs typeface="Nobile" pitchFamily="34" charset="-120"/>
              </a:rPr>
              <a:t>This presentation examines call center performance data to identify key trends, challenges, and opportunities for improvement. We'll explore customer interactions across multiple channels, analyze sentiment and satisfaction scores, and uncover patterns in call volumes and response times. By diving deep into this data, we aim to provide actionable insights that can enhance operational efficiency and customer experience in our call centers.</a:t>
            </a:r>
            <a:endParaRPr lang="en-US" sz="2800" dirty="0">
              <a:latin typeface="Nobile"/>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1"/>
            <a:ext cx="14630400" cy="1850470"/>
          </a:xfrm>
          <a:prstGeom prst="rect">
            <a:avLst/>
          </a:prstGeom>
        </p:spPr>
      </p:pic>
      <p:sp>
        <p:nvSpPr>
          <p:cNvPr id="5" name="Text 1"/>
          <p:cNvSpPr/>
          <p:nvPr/>
        </p:nvSpPr>
        <p:spPr>
          <a:xfrm>
            <a:off x="130042" y="1972511"/>
            <a:ext cx="14366543" cy="1512925"/>
          </a:xfrm>
          <a:prstGeom prst="rect">
            <a:avLst/>
          </a:prstGeom>
          <a:noFill/>
          <a:ln/>
        </p:spPr>
        <p:txBody>
          <a:bodyPr wrap="none" lIns="91440" tIns="45720" rIns="91440" bIns="45720" rtlCol="0" anchor="t"/>
          <a:lstStyle/>
          <a:p>
            <a:pPr marL="0" indent="0">
              <a:lnSpc>
                <a:spcPts val="5008"/>
              </a:lnSpc>
              <a:buNone/>
            </a:pPr>
            <a:r>
              <a:rPr lang="en-US" sz="3200" b="1" dirty="0">
                <a:solidFill>
                  <a:srgbClr val="1B1B27"/>
                </a:solidFill>
                <a:latin typeface="Corben"/>
                <a:ea typeface="Corben" pitchFamily="34" charset="-122"/>
                <a:cs typeface="Corben" pitchFamily="34" charset="-120"/>
              </a:rPr>
              <a:t>Data Source –Kaggle</a:t>
            </a:r>
          </a:p>
          <a:p>
            <a:pPr marL="0" indent="0" algn="ctr">
              <a:lnSpc>
                <a:spcPts val="5008"/>
              </a:lnSpc>
              <a:buNone/>
            </a:pPr>
            <a:r>
              <a:rPr lang="en-US" sz="4400" b="1" dirty="0">
                <a:solidFill>
                  <a:srgbClr val="1B1B27"/>
                </a:solidFill>
                <a:latin typeface="Corben"/>
                <a:ea typeface="Corben" pitchFamily="34" charset="-122"/>
                <a:cs typeface="Corben" pitchFamily="34" charset="-120"/>
              </a:rPr>
              <a:t> </a:t>
            </a:r>
          </a:p>
          <a:p>
            <a:pPr marL="0" indent="0" algn="ctr">
              <a:lnSpc>
                <a:spcPts val="5008"/>
              </a:lnSpc>
              <a:buNone/>
            </a:pPr>
            <a:r>
              <a:rPr lang="en-US" sz="4400" b="1" dirty="0">
                <a:solidFill>
                  <a:srgbClr val="1B1B27"/>
                </a:solidFill>
                <a:latin typeface="Corben"/>
                <a:ea typeface="Corben" pitchFamily="34" charset="-122"/>
                <a:cs typeface="Corben" pitchFamily="34" charset="-120"/>
              </a:rPr>
              <a:t>      Business Problem</a:t>
            </a:r>
            <a:endParaRPr lang="en-US" sz="4400" b="1" dirty="0">
              <a:latin typeface="Corben"/>
              <a:cs typeface="Calibri"/>
            </a:endParaRPr>
          </a:p>
        </p:txBody>
      </p:sp>
      <p:sp>
        <p:nvSpPr>
          <p:cNvPr id="6" name="Text 2"/>
          <p:cNvSpPr/>
          <p:nvPr/>
        </p:nvSpPr>
        <p:spPr>
          <a:xfrm>
            <a:off x="1755934" y="3947532"/>
            <a:ext cx="11118413" cy="1592089"/>
          </a:xfrm>
          <a:prstGeom prst="rect">
            <a:avLst/>
          </a:prstGeom>
          <a:noFill/>
          <a:ln/>
        </p:spPr>
        <p:txBody>
          <a:bodyPr wrap="square" lIns="91440" tIns="45720" rIns="91440" bIns="45720" rtlCol="0" anchor="t"/>
          <a:lstStyle/>
          <a:p>
            <a:pPr marL="0" indent="0">
              <a:lnSpc>
                <a:spcPts val="2564"/>
              </a:lnSpc>
              <a:buNone/>
            </a:pPr>
            <a:r>
              <a:rPr lang="en-US" sz="2400" dirty="0">
                <a:solidFill>
                  <a:srgbClr val="404155"/>
                </a:solidFill>
                <a:latin typeface="Nobile"/>
                <a:ea typeface="Nobile"/>
                <a:cs typeface="Nobile" pitchFamily="34" charset="-120"/>
              </a:rPr>
              <a:t>Our analysis is based on a comprehensive dataset from our call center operations, containing information on call reasons, timestamps, channels, response times, and customer satisfaction scores. The primary business problem we're addressing is how to improve overall call center performance and customer satisfaction while optimizing resource allocation.</a:t>
            </a:r>
            <a:endParaRPr lang="en-US" sz="2400" dirty="0">
              <a:latin typeface="Nobile"/>
              <a:ea typeface="Nobile"/>
              <a:cs typeface="Calibri"/>
            </a:endParaRPr>
          </a:p>
        </p:txBody>
      </p:sp>
      <p:sp>
        <p:nvSpPr>
          <p:cNvPr id="7" name="Shape 3"/>
          <p:cNvSpPr/>
          <p:nvPr/>
        </p:nvSpPr>
        <p:spPr>
          <a:xfrm>
            <a:off x="1755934" y="5997535"/>
            <a:ext cx="457914" cy="457914"/>
          </a:xfrm>
          <a:prstGeom prst="roundRect">
            <a:avLst>
              <a:gd name="adj" fmla="val 18669"/>
            </a:avLst>
          </a:prstGeom>
          <a:solidFill>
            <a:srgbClr val="D2D9F9"/>
          </a:solidFill>
          <a:ln w="7620">
            <a:solidFill>
              <a:srgbClr val="B8BFDF"/>
            </a:solidFill>
            <a:prstDash val="solid"/>
          </a:ln>
        </p:spPr>
      </p:sp>
      <p:sp>
        <p:nvSpPr>
          <p:cNvPr id="8" name="Text 4"/>
          <p:cNvSpPr/>
          <p:nvPr/>
        </p:nvSpPr>
        <p:spPr>
          <a:xfrm>
            <a:off x="1939766" y="6073854"/>
            <a:ext cx="90249" cy="305276"/>
          </a:xfrm>
          <a:prstGeom prst="rect">
            <a:avLst/>
          </a:prstGeom>
          <a:noFill/>
          <a:ln/>
        </p:spPr>
        <p:txBody>
          <a:bodyPr wrap="none" rtlCol="0" anchor="t"/>
          <a:lstStyle/>
          <a:p>
            <a:pPr marL="0" indent="0" algn="ctr">
              <a:lnSpc>
                <a:spcPts val="2404"/>
              </a:lnSpc>
              <a:buNone/>
            </a:pPr>
            <a:r>
              <a:rPr lang="en-US" sz="2404" dirty="0">
                <a:solidFill>
                  <a:srgbClr val="404155"/>
                </a:solidFill>
                <a:latin typeface="Corben" pitchFamily="34" charset="0"/>
                <a:ea typeface="Corben" pitchFamily="34" charset="-122"/>
                <a:cs typeface="Corben" pitchFamily="34" charset="-120"/>
              </a:rPr>
              <a:t>1</a:t>
            </a:r>
            <a:endParaRPr lang="en-US" sz="2404" dirty="0"/>
          </a:p>
        </p:txBody>
      </p:sp>
      <p:sp>
        <p:nvSpPr>
          <p:cNvPr id="9" name="Text 5"/>
          <p:cNvSpPr/>
          <p:nvPr/>
        </p:nvSpPr>
        <p:spPr>
          <a:xfrm>
            <a:off x="2417326" y="5997535"/>
            <a:ext cx="2909054" cy="381595"/>
          </a:xfrm>
          <a:prstGeom prst="rect">
            <a:avLst/>
          </a:prstGeom>
          <a:noFill/>
          <a:ln/>
        </p:spPr>
        <p:txBody>
          <a:bodyPr wrap="none" lIns="91440" tIns="45720" rIns="91440" bIns="45720" rtlCol="0" anchor="t"/>
          <a:lstStyle/>
          <a:p>
            <a:pPr marL="0" indent="0">
              <a:lnSpc>
                <a:spcPts val="3005"/>
              </a:lnSpc>
              <a:buNone/>
            </a:pPr>
            <a:r>
              <a:rPr lang="en-US" sz="2800" b="1" dirty="0">
                <a:solidFill>
                  <a:srgbClr val="404155"/>
                </a:solidFill>
                <a:latin typeface="Corben"/>
                <a:ea typeface="Corben" pitchFamily="34" charset="-122"/>
                <a:cs typeface="Corben" pitchFamily="34" charset="-120"/>
              </a:rPr>
              <a:t>Dataset Overview</a:t>
            </a:r>
            <a:endParaRPr lang="en-US" sz="2800" b="1" dirty="0">
              <a:latin typeface="Corben"/>
            </a:endParaRPr>
          </a:p>
        </p:txBody>
      </p:sp>
      <p:sp>
        <p:nvSpPr>
          <p:cNvPr id="10" name="Text 6"/>
          <p:cNvSpPr/>
          <p:nvPr/>
        </p:nvSpPr>
        <p:spPr>
          <a:xfrm>
            <a:off x="2417326" y="6501170"/>
            <a:ext cx="2909054" cy="977265"/>
          </a:xfrm>
          <a:prstGeom prst="rect">
            <a:avLst/>
          </a:prstGeom>
          <a:noFill/>
          <a:ln/>
        </p:spPr>
        <p:txBody>
          <a:bodyPr wrap="square" lIns="91440" tIns="45720" rIns="91440" bIns="45720" rtlCol="0" anchor="t"/>
          <a:lstStyle/>
          <a:p>
            <a:pPr marL="0" indent="0">
              <a:lnSpc>
                <a:spcPts val="2564"/>
              </a:lnSpc>
              <a:buNone/>
            </a:pPr>
            <a:r>
              <a:rPr lang="en-US" sz="2400" dirty="0">
                <a:solidFill>
                  <a:srgbClr val="404155"/>
                </a:solidFill>
                <a:latin typeface="Nobile"/>
                <a:ea typeface="Nobile" pitchFamily="34" charset="-122"/>
                <a:cs typeface="Nobile" pitchFamily="34" charset="-120"/>
              </a:rPr>
              <a:t>Includes call details, customer sentiment, and CSAT scores</a:t>
            </a:r>
            <a:endParaRPr lang="en-US" sz="2400" dirty="0">
              <a:latin typeface="Nobile"/>
              <a:cs typeface="Calibri"/>
            </a:endParaRPr>
          </a:p>
        </p:txBody>
      </p:sp>
      <p:sp>
        <p:nvSpPr>
          <p:cNvPr id="11" name="Shape 7"/>
          <p:cNvSpPr/>
          <p:nvPr/>
        </p:nvSpPr>
        <p:spPr>
          <a:xfrm>
            <a:off x="5529858" y="5997535"/>
            <a:ext cx="457914" cy="457914"/>
          </a:xfrm>
          <a:prstGeom prst="roundRect">
            <a:avLst>
              <a:gd name="adj" fmla="val 18669"/>
            </a:avLst>
          </a:prstGeom>
          <a:solidFill>
            <a:srgbClr val="D2D9F9"/>
          </a:solidFill>
          <a:ln w="7620">
            <a:solidFill>
              <a:srgbClr val="B8BFDF"/>
            </a:solidFill>
            <a:prstDash val="solid"/>
          </a:ln>
        </p:spPr>
      </p:sp>
      <p:sp>
        <p:nvSpPr>
          <p:cNvPr id="12" name="Text 8"/>
          <p:cNvSpPr/>
          <p:nvPr/>
        </p:nvSpPr>
        <p:spPr>
          <a:xfrm>
            <a:off x="5679162" y="6073854"/>
            <a:ext cx="159187" cy="305276"/>
          </a:xfrm>
          <a:prstGeom prst="rect">
            <a:avLst/>
          </a:prstGeom>
          <a:noFill/>
          <a:ln/>
        </p:spPr>
        <p:txBody>
          <a:bodyPr wrap="none" rtlCol="0" anchor="t"/>
          <a:lstStyle/>
          <a:p>
            <a:pPr marL="0" indent="0" algn="ctr">
              <a:lnSpc>
                <a:spcPts val="2404"/>
              </a:lnSpc>
              <a:buNone/>
            </a:pPr>
            <a:r>
              <a:rPr lang="en-US" sz="2404" dirty="0">
                <a:solidFill>
                  <a:srgbClr val="404155"/>
                </a:solidFill>
                <a:latin typeface="Corben" pitchFamily="34" charset="0"/>
                <a:ea typeface="Corben" pitchFamily="34" charset="-122"/>
                <a:cs typeface="Corben" pitchFamily="34" charset="-120"/>
              </a:rPr>
              <a:t>2</a:t>
            </a:r>
            <a:endParaRPr lang="en-US" sz="2404" dirty="0"/>
          </a:p>
        </p:txBody>
      </p:sp>
      <p:sp>
        <p:nvSpPr>
          <p:cNvPr id="13" name="Text 9"/>
          <p:cNvSpPr/>
          <p:nvPr/>
        </p:nvSpPr>
        <p:spPr>
          <a:xfrm>
            <a:off x="6191250" y="5997535"/>
            <a:ext cx="2909054" cy="381595"/>
          </a:xfrm>
          <a:prstGeom prst="rect">
            <a:avLst/>
          </a:prstGeom>
          <a:noFill/>
          <a:ln/>
        </p:spPr>
        <p:txBody>
          <a:bodyPr wrap="none" lIns="91440" tIns="45720" rIns="91440" bIns="45720" rtlCol="0" anchor="t"/>
          <a:lstStyle/>
          <a:p>
            <a:pPr marL="0" indent="0">
              <a:lnSpc>
                <a:spcPts val="3005"/>
              </a:lnSpc>
              <a:buNone/>
            </a:pPr>
            <a:r>
              <a:rPr lang="en-US" sz="2800" b="1" dirty="0">
                <a:solidFill>
                  <a:srgbClr val="404155"/>
                </a:solidFill>
                <a:latin typeface="Corben"/>
                <a:ea typeface="Corben" pitchFamily="34" charset="-122"/>
                <a:cs typeface="Corben" pitchFamily="34" charset="-120"/>
              </a:rPr>
              <a:t>Key Metrics</a:t>
            </a:r>
            <a:endParaRPr lang="en-US" sz="2800" b="1">
              <a:latin typeface="Corben"/>
              <a:cs typeface="Calibri"/>
            </a:endParaRPr>
          </a:p>
        </p:txBody>
      </p:sp>
      <p:sp>
        <p:nvSpPr>
          <p:cNvPr id="14" name="Text 10"/>
          <p:cNvSpPr/>
          <p:nvPr/>
        </p:nvSpPr>
        <p:spPr>
          <a:xfrm>
            <a:off x="6191250" y="6501170"/>
            <a:ext cx="2909054" cy="651510"/>
          </a:xfrm>
          <a:prstGeom prst="rect">
            <a:avLst/>
          </a:prstGeom>
          <a:noFill/>
          <a:ln/>
        </p:spPr>
        <p:txBody>
          <a:bodyPr wrap="square" lIns="91440" tIns="45720" rIns="91440" bIns="45720" rtlCol="0" anchor="t"/>
          <a:lstStyle/>
          <a:p>
            <a:pPr marL="0" indent="0">
              <a:lnSpc>
                <a:spcPts val="2564"/>
              </a:lnSpc>
              <a:buNone/>
            </a:pPr>
            <a:r>
              <a:rPr lang="en-US" sz="2400" dirty="0">
                <a:solidFill>
                  <a:srgbClr val="404155"/>
                </a:solidFill>
                <a:latin typeface="Nobile"/>
                <a:ea typeface="Nobile" pitchFamily="34" charset="-122"/>
                <a:cs typeface="Nobile" pitchFamily="34" charset="-120"/>
              </a:rPr>
              <a:t>Call volumes, response times, and satisfaction ratings</a:t>
            </a:r>
            <a:endParaRPr lang="en-US" sz="2400" dirty="0">
              <a:latin typeface="Nobile"/>
              <a:cs typeface="Calibri"/>
            </a:endParaRPr>
          </a:p>
        </p:txBody>
      </p:sp>
      <p:sp>
        <p:nvSpPr>
          <p:cNvPr id="15" name="Shape 11"/>
          <p:cNvSpPr/>
          <p:nvPr/>
        </p:nvSpPr>
        <p:spPr>
          <a:xfrm>
            <a:off x="9303782" y="5997535"/>
            <a:ext cx="457914" cy="457914"/>
          </a:xfrm>
          <a:prstGeom prst="roundRect">
            <a:avLst>
              <a:gd name="adj" fmla="val 18669"/>
            </a:avLst>
          </a:prstGeom>
          <a:solidFill>
            <a:srgbClr val="D2D9F9"/>
          </a:solidFill>
          <a:ln w="7620">
            <a:solidFill>
              <a:srgbClr val="B8BFDF"/>
            </a:solidFill>
            <a:prstDash val="solid"/>
          </a:ln>
        </p:spPr>
      </p:sp>
      <p:sp>
        <p:nvSpPr>
          <p:cNvPr id="16" name="Text 12"/>
          <p:cNvSpPr/>
          <p:nvPr/>
        </p:nvSpPr>
        <p:spPr>
          <a:xfrm>
            <a:off x="9447014" y="6073854"/>
            <a:ext cx="171450" cy="305276"/>
          </a:xfrm>
          <a:prstGeom prst="rect">
            <a:avLst/>
          </a:prstGeom>
          <a:noFill/>
          <a:ln/>
        </p:spPr>
        <p:txBody>
          <a:bodyPr wrap="none" rtlCol="0" anchor="t"/>
          <a:lstStyle/>
          <a:p>
            <a:pPr marL="0" indent="0" algn="ctr">
              <a:lnSpc>
                <a:spcPts val="2404"/>
              </a:lnSpc>
              <a:buNone/>
            </a:pPr>
            <a:r>
              <a:rPr lang="en-US" sz="2404" dirty="0">
                <a:solidFill>
                  <a:srgbClr val="404155"/>
                </a:solidFill>
                <a:latin typeface="Corben" pitchFamily="34" charset="0"/>
                <a:ea typeface="Corben" pitchFamily="34" charset="-122"/>
                <a:cs typeface="Corben" pitchFamily="34" charset="-120"/>
              </a:rPr>
              <a:t>3</a:t>
            </a:r>
            <a:endParaRPr lang="en-US" sz="2404" dirty="0"/>
          </a:p>
        </p:txBody>
      </p:sp>
      <p:sp>
        <p:nvSpPr>
          <p:cNvPr id="17" name="Text 13"/>
          <p:cNvSpPr/>
          <p:nvPr/>
        </p:nvSpPr>
        <p:spPr>
          <a:xfrm>
            <a:off x="9965174" y="5997535"/>
            <a:ext cx="2909054" cy="381595"/>
          </a:xfrm>
          <a:prstGeom prst="rect">
            <a:avLst/>
          </a:prstGeom>
          <a:noFill/>
          <a:ln/>
        </p:spPr>
        <p:txBody>
          <a:bodyPr wrap="none" lIns="91440" tIns="45720" rIns="91440" bIns="45720" rtlCol="0" anchor="t"/>
          <a:lstStyle/>
          <a:p>
            <a:pPr marL="0" indent="0">
              <a:lnSpc>
                <a:spcPts val="3005"/>
              </a:lnSpc>
              <a:buNone/>
            </a:pPr>
            <a:r>
              <a:rPr lang="en-US" sz="2800" b="1" dirty="0">
                <a:solidFill>
                  <a:srgbClr val="404155"/>
                </a:solidFill>
                <a:latin typeface="Corben"/>
                <a:ea typeface="Corben"/>
                <a:cs typeface="Corben" pitchFamily="34" charset="-120"/>
              </a:rPr>
              <a:t>Business Objectives</a:t>
            </a:r>
            <a:endParaRPr lang="en-US" sz="2800" b="1">
              <a:latin typeface="Corben"/>
              <a:ea typeface="Corben"/>
              <a:cs typeface="Calibri"/>
            </a:endParaRPr>
          </a:p>
        </p:txBody>
      </p:sp>
      <p:sp>
        <p:nvSpPr>
          <p:cNvPr id="18" name="Text 14"/>
          <p:cNvSpPr/>
          <p:nvPr/>
        </p:nvSpPr>
        <p:spPr>
          <a:xfrm>
            <a:off x="9965174" y="6501170"/>
            <a:ext cx="2909054" cy="977265"/>
          </a:xfrm>
          <a:prstGeom prst="rect">
            <a:avLst/>
          </a:prstGeom>
          <a:noFill/>
          <a:ln/>
        </p:spPr>
        <p:txBody>
          <a:bodyPr wrap="square" lIns="91440" tIns="45720" rIns="91440" bIns="45720" rtlCol="0" anchor="t"/>
          <a:lstStyle/>
          <a:p>
            <a:pPr marL="0" indent="0">
              <a:lnSpc>
                <a:spcPts val="2564"/>
              </a:lnSpc>
              <a:buNone/>
            </a:pPr>
            <a:r>
              <a:rPr lang="en-US" sz="2400" dirty="0">
                <a:solidFill>
                  <a:srgbClr val="404155"/>
                </a:solidFill>
                <a:latin typeface="Nobile"/>
                <a:ea typeface="Nobile"/>
                <a:cs typeface="Nobile" pitchFamily="34" charset="-120"/>
              </a:rPr>
              <a:t>Enhance customer experience and operational efficiency</a:t>
            </a:r>
            <a:endParaRPr lang="en-US" sz="2400">
              <a:latin typeface="Nobile"/>
              <a:ea typeface="Nobile"/>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6CE2-4B69-F4F8-E17C-905058E71862}"/>
              </a:ext>
            </a:extLst>
          </p:cNvPr>
          <p:cNvSpPr>
            <a:spLocks noGrp="1"/>
          </p:cNvSpPr>
          <p:nvPr>
            <p:ph type="ctrTitle"/>
          </p:nvPr>
        </p:nvSpPr>
        <p:spPr>
          <a:xfrm>
            <a:off x="1283817" y="1558138"/>
            <a:ext cx="12655207" cy="2144067"/>
          </a:xfrm>
        </p:spPr>
        <p:txBody>
          <a:bodyPr>
            <a:normAutofit/>
          </a:bodyPr>
          <a:lstStyle/>
          <a:p>
            <a:r>
              <a:rPr lang="en-US" sz="7200" b="1" dirty="0">
                <a:solidFill>
                  <a:srgbClr val="1B1B27"/>
                </a:solidFill>
                <a:latin typeface="Corben"/>
                <a:ea typeface="Corben"/>
                <a:cs typeface="Corben" pitchFamily="34" charset="-120"/>
              </a:rPr>
              <a:t>Tools and Technologies used </a:t>
            </a:r>
            <a:br>
              <a:rPr lang="en-US" sz="7200" b="1" dirty="0">
                <a:latin typeface="Corben"/>
                <a:ea typeface="Corben"/>
                <a:cs typeface="Calibri"/>
              </a:rPr>
            </a:br>
            <a:endParaRPr lang="en-IN" dirty="0"/>
          </a:p>
        </p:txBody>
      </p:sp>
      <p:sp>
        <p:nvSpPr>
          <p:cNvPr id="3" name="Subtitle 2">
            <a:extLst>
              <a:ext uri="{FF2B5EF4-FFF2-40B4-BE49-F238E27FC236}">
                <a16:creationId xmlns:a16="http://schemas.microsoft.com/office/drawing/2014/main" id="{00C7C01C-C958-11E3-CB97-13F3BAA9D381}"/>
              </a:ext>
            </a:extLst>
          </p:cNvPr>
          <p:cNvSpPr>
            <a:spLocks noGrp="1"/>
          </p:cNvSpPr>
          <p:nvPr>
            <p:ph type="subTitle" idx="1"/>
          </p:nvPr>
        </p:nvSpPr>
        <p:spPr>
          <a:xfrm>
            <a:off x="1320018" y="2921620"/>
            <a:ext cx="8778240" cy="4259765"/>
          </a:xfrm>
        </p:spPr>
        <p:txBody>
          <a:bodyPr>
            <a:normAutofit/>
          </a:bodyPr>
          <a:lstStyle/>
          <a:p>
            <a:r>
              <a:rPr lang="en-IN" sz="3200" b="1" dirty="0">
                <a:solidFill>
                  <a:schemeClr val="tx1">
                    <a:lumMod val="95000"/>
                    <a:lumOff val="5000"/>
                  </a:schemeClr>
                </a:solidFill>
              </a:rPr>
              <a:t>Jupyter Notebook</a:t>
            </a:r>
          </a:p>
          <a:p>
            <a:r>
              <a:rPr lang="en-IN" sz="3200" b="1" dirty="0">
                <a:solidFill>
                  <a:schemeClr val="tx1">
                    <a:lumMod val="95000"/>
                    <a:lumOff val="5000"/>
                  </a:schemeClr>
                </a:solidFill>
              </a:rPr>
              <a:t>Pandas</a:t>
            </a:r>
          </a:p>
          <a:p>
            <a:r>
              <a:rPr lang="en-US" sz="3200" b="1" dirty="0">
                <a:solidFill>
                  <a:schemeClr val="tx1">
                    <a:lumMod val="95000"/>
                    <a:lumOff val="5000"/>
                  </a:schemeClr>
                </a:solidFill>
                <a:latin typeface="Nobile"/>
                <a:ea typeface="Nobile" pitchFamily="34" charset="-122"/>
                <a:cs typeface="Nobile" pitchFamily="34" charset="-120"/>
              </a:rPr>
              <a:t>DuckDB</a:t>
            </a:r>
            <a:endParaRPr lang="en-IN" sz="3200" b="1" dirty="0">
              <a:solidFill>
                <a:schemeClr val="tx1">
                  <a:lumMod val="95000"/>
                  <a:lumOff val="5000"/>
                </a:schemeClr>
              </a:solidFill>
            </a:endParaRPr>
          </a:p>
          <a:p>
            <a:r>
              <a:rPr lang="en-IN" sz="3200" b="1" dirty="0">
                <a:solidFill>
                  <a:schemeClr val="tx1">
                    <a:lumMod val="95000"/>
                    <a:lumOff val="5000"/>
                  </a:schemeClr>
                </a:solidFill>
              </a:rPr>
              <a:t>Seaborn </a:t>
            </a:r>
          </a:p>
          <a:p>
            <a:r>
              <a:rPr lang="en-IN" sz="3200" b="1" dirty="0">
                <a:solidFill>
                  <a:schemeClr val="tx1">
                    <a:lumMod val="95000"/>
                    <a:lumOff val="5000"/>
                  </a:schemeClr>
                </a:solidFill>
              </a:rPr>
              <a:t>Matplotlib</a:t>
            </a:r>
          </a:p>
        </p:txBody>
      </p:sp>
    </p:spTree>
    <p:extLst>
      <p:ext uri="{BB962C8B-B14F-4D97-AF65-F5344CB8AC3E}">
        <p14:creationId xmlns:p14="http://schemas.microsoft.com/office/powerpoint/2010/main" val="337170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8696"/>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396294" y="596462"/>
            <a:ext cx="6257092" cy="540068"/>
          </a:xfrm>
          <a:prstGeom prst="rect">
            <a:avLst/>
          </a:prstGeom>
          <a:noFill/>
          <a:ln/>
        </p:spPr>
        <p:txBody>
          <a:bodyPr wrap="none" lIns="91440" tIns="45720" rIns="91440" bIns="45720" rtlCol="0" anchor="t"/>
          <a:lstStyle/>
          <a:p>
            <a:pPr marL="0" indent="0">
              <a:lnSpc>
                <a:spcPts val="4253"/>
              </a:lnSpc>
              <a:buNone/>
            </a:pPr>
            <a:r>
              <a:rPr lang="en-US" sz="4800" b="1" dirty="0">
                <a:solidFill>
                  <a:srgbClr val="1B1B27"/>
                </a:solidFill>
                <a:latin typeface="Corben"/>
                <a:ea typeface="Corben"/>
                <a:cs typeface="Corben" pitchFamily="34" charset="-120"/>
              </a:rPr>
              <a:t>Data Cleaning and Preparation</a:t>
            </a:r>
            <a:endParaRPr lang="en-US" sz="4800" b="1" dirty="0">
              <a:latin typeface="Corben"/>
              <a:ea typeface="Corben"/>
              <a:cs typeface="Calibri"/>
            </a:endParaRPr>
          </a:p>
        </p:txBody>
      </p:sp>
      <p:sp>
        <p:nvSpPr>
          <p:cNvPr id="6" name="Text 2"/>
          <p:cNvSpPr/>
          <p:nvPr/>
        </p:nvSpPr>
        <p:spPr>
          <a:xfrm>
            <a:off x="6091238" y="1359575"/>
            <a:ext cx="7934325" cy="691039"/>
          </a:xfrm>
          <a:prstGeom prst="rect">
            <a:avLst/>
          </a:prstGeom>
          <a:noFill/>
          <a:ln/>
        </p:spPr>
        <p:txBody>
          <a:bodyPr wrap="square" lIns="91440" tIns="45720" rIns="91440" bIns="45720" rtlCol="0" anchor="t"/>
          <a:lstStyle/>
          <a:p>
            <a:pPr marL="0" indent="0">
              <a:lnSpc>
                <a:spcPts val="2722"/>
              </a:lnSpc>
              <a:buNone/>
            </a:pPr>
            <a:r>
              <a:rPr lang="en-US" sz="2800" b="1" dirty="0">
                <a:solidFill>
                  <a:srgbClr val="404155"/>
                </a:solidFill>
                <a:latin typeface="Nobile"/>
                <a:ea typeface="Nobile" pitchFamily="34" charset="-122"/>
                <a:cs typeface="Nobile" pitchFamily="34" charset="-120"/>
              </a:rPr>
              <a:t>To ensure data quality and consistency, we performed several cleaning and preparation steps:</a:t>
            </a:r>
            <a:endParaRPr lang="en-US" sz="2800" b="1">
              <a:latin typeface="Nobile"/>
              <a:cs typeface="Calibri"/>
            </a:endParaRPr>
          </a:p>
        </p:txBody>
      </p:sp>
      <p:sp>
        <p:nvSpPr>
          <p:cNvPr id="7" name="Shape 3"/>
          <p:cNvSpPr/>
          <p:nvPr/>
        </p:nvSpPr>
        <p:spPr>
          <a:xfrm>
            <a:off x="6339007" y="2244923"/>
            <a:ext cx="22860" cy="5424368"/>
          </a:xfrm>
          <a:prstGeom prst="roundRect">
            <a:avLst>
              <a:gd name="adj" fmla="val 317520"/>
            </a:avLst>
          </a:prstGeom>
          <a:solidFill>
            <a:srgbClr val="B8BFDF"/>
          </a:solidFill>
          <a:ln/>
        </p:spPr>
      </p:sp>
      <p:sp>
        <p:nvSpPr>
          <p:cNvPr id="8" name="Shape 4"/>
          <p:cNvSpPr/>
          <p:nvPr/>
        </p:nvSpPr>
        <p:spPr>
          <a:xfrm>
            <a:off x="6521946" y="2622113"/>
            <a:ext cx="604837" cy="22860"/>
          </a:xfrm>
          <a:prstGeom prst="roundRect">
            <a:avLst>
              <a:gd name="adj" fmla="val 317520"/>
            </a:avLst>
          </a:prstGeom>
          <a:solidFill>
            <a:srgbClr val="B8BFDF"/>
          </a:solidFill>
          <a:ln/>
        </p:spPr>
      </p:sp>
      <p:sp>
        <p:nvSpPr>
          <p:cNvPr id="9" name="Shape 5"/>
          <p:cNvSpPr/>
          <p:nvPr/>
        </p:nvSpPr>
        <p:spPr>
          <a:xfrm>
            <a:off x="6156067" y="2439233"/>
            <a:ext cx="388739" cy="388739"/>
          </a:xfrm>
          <a:prstGeom prst="roundRect">
            <a:avLst>
              <a:gd name="adj" fmla="val 18672"/>
            </a:avLst>
          </a:prstGeom>
          <a:solidFill>
            <a:srgbClr val="D2D9F9"/>
          </a:solidFill>
          <a:ln w="7620">
            <a:solidFill>
              <a:srgbClr val="B8BFDF"/>
            </a:solidFill>
            <a:prstDash val="solid"/>
          </a:ln>
        </p:spPr>
      </p:sp>
      <p:sp>
        <p:nvSpPr>
          <p:cNvPr id="10" name="Text 6"/>
          <p:cNvSpPr/>
          <p:nvPr/>
        </p:nvSpPr>
        <p:spPr>
          <a:xfrm>
            <a:off x="6312039" y="2504003"/>
            <a:ext cx="76676" cy="259199"/>
          </a:xfrm>
          <a:prstGeom prst="rect">
            <a:avLst/>
          </a:prstGeom>
          <a:noFill/>
          <a:ln/>
        </p:spPr>
        <p:txBody>
          <a:bodyPr wrap="none" rtlCol="0" anchor="t"/>
          <a:lstStyle/>
          <a:p>
            <a:pPr marL="0" indent="0" algn="ctr">
              <a:lnSpc>
                <a:spcPts val="2041"/>
              </a:lnSpc>
              <a:buNone/>
            </a:pPr>
            <a:r>
              <a:rPr lang="en-US" sz="2041" dirty="0">
                <a:solidFill>
                  <a:srgbClr val="404155"/>
                </a:solidFill>
                <a:latin typeface="Corben" pitchFamily="34" charset="0"/>
                <a:ea typeface="Corben" pitchFamily="34" charset="-122"/>
                <a:cs typeface="Corben" pitchFamily="34" charset="-120"/>
              </a:rPr>
              <a:t>1</a:t>
            </a:r>
            <a:endParaRPr lang="en-US" sz="2041" dirty="0"/>
          </a:p>
        </p:txBody>
      </p:sp>
      <p:sp>
        <p:nvSpPr>
          <p:cNvPr id="11" name="Text 7"/>
          <p:cNvSpPr/>
          <p:nvPr/>
        </p:nvSpPr>
        <p:spPr>
          <a:xfrm>
            <a:off x="7300913" y="2417683"/>
            <a:ext cx="6724650" cy="345519"/>
          </a:xfrm>
          <a:prstGeom prst="rect">
            <a:avLst/>
          </a:prstGeom>
          <a:noFill/>
          <a:ln/>
        </p:spPr>
        <p:txBody>
          <a:bodyPr wrap="none" lIns="91440" tIns="45720" rIns="91440" bIns="45720" rtlCol="0" anchor="t"/>
          <a:lstStyle/>
          <a:p>
            <a:pPr marL="0" indent="0" algn="l">
              <a:lnSpc>
                <a:spcPts val="2722"/>
              </a:lnSpc>
              <a:buNone/>
            </a:pPr>
            <a:r>
              <a:rPr lang="en-US" sz="2800" b="1" dirty="0">
                <a:solidFill>
                  <a:srgbClr val="404155"/>
                </a:solidFill>
                <a:latin typeface="Nobile"/>
                <a:ea typeface="Nobile" pitchFamily="34" charset="-122"/>
                <a:cs typeface="Nobile" pitchFamily="34" charset="-120"/>
              </a:rPr>
              <a:t>Handle Missing Values</a:t>
            </a:r>
            <a:endParaRPr lang="en-US" sz="2800" b="1">
              <a:latin typeface="Nobile"/>
            </a:endParaRPr>
          </a:p>
        </p:txBody>
      </p:sp>
      <p:sp>
        <p:nvSpPr>
          <p:cNvPr id="12" name="Text 8"/>
          <p:cNvSpPr/>
          <p:nvPr/>
        </p:nvSpPr>
        <p:spPr>
          <a:xfrm>
            <a:off x="7300913" y="2866787"/>
            <a:ext cx="6724650" cy="345519"/>
          </a:xfrm>
          <a:prstGeom prst="rect">
            <a:avLst/>
          </a:prstGeom>
          <a:noFill/>
          <a:ln/>
        </p:spPr>
        <p:txBody>
          <a:bodyPr wrap="none" lIns="91440" tIns="45720" rIns="91440" bIns="45720" rtlCol="0" anchor="t"/>
          <a:lstStyle/>
          <a:p>
            <a:pPr marL="0" indent="0" algn="l">
              <a:lnSpc>
                <a:spcPts val="2722"/>
              </a:lnSpc>
              <a:buNone/>
            </a:pPr>
            <a:r>
              <a:rPr lang="en-US" sz="2800" dirty="0">
                <a:solidFill>
                  <a:srgbClr val="404155"/>
                </a:solidFill>
                <a:latin typeface="Nobile"/>
                <a:ea typeface="Nobile" pitchFamily="34" charset="-122"/>
                <a:cs typeface="Nobile" pitchFamily="34" charset="-120"/>
              </a:rPr>
              <a:t>Filled missing CSAT scores with median</a:t>
            </a:r>
          </a:p>
          <a:p>
            <a:pPr marL="0" indent="0" algn="l">
              <a:lnSpc>
                <a:spcPts val="2722"/>
              </a:lnSpc>
              <a:buNone/>
            </a:pPr>
            <a:r>
              <a:rPr lang="en-US" sz="2800" dirty="0">
                <a:solidFill>
                  <a:srgbClr val="404155"/>
                </a:solidFill>
                <a:latin typeface="Nobile"/>
                <a:ea typeface="Nobile" pitchFamily="34" charset="-122"/>
                <a:cs typeface="Nobile" pitchFamily="34" charset="-120"/>
              </a:rPr>
              <a:t> values</a:t>
            </a:r>
            <a:endParaRPr lang="en-US" sz="2800" dirty="0">
              <a:latin typeface="Nobile"/>
              <a:cs typeface="Calibri"/>
            </a:endParaRPr>
          </a:p>
        </p:txBody>
      </p:sp>
      <p:sp>
        <p:nvSpPr>
          <p:cNvPr id="13" name="Shape 9"/>
          <p:cNvSpPr/>
          <p:nvPr/>
        </p:nvSpPr>
        <p:spPr>
          <a:xfrm>
            <a:off x="6521946" y="3935016"/>
            <a:ext cx="604837" cy="22860"/>
          </a:xfrm>
          <a:prstGeom prst="roundRect">
            <a:avLst>
              <a:gd name="adj" fmla="val 317520"/>
            </a:avLst>
          </a:prstGeom>
          <a:solidFill>
            <a:srgbClr val="B8BFDF"/>
          </a:solidFill>
          <a:ln/>
        </p:spPr>
      </p:sp>
      <p:sp>
        <p:nvSpPr>
          <p:cNvPr id="14" name="Shape 10"/>
          <p:cNvSpPr/>
          <p:nvPr/>
        </p:nvSpPr>
        <p:spPr>
          <a:xfrm>
            <a:off x="6156067" y="3752136"/>
            <a:ext cx="388739" cy="388739"/>
          </a:xfrm>
          <a:prstGeom prst="roundRect">
            <a:avLst>
              <a:gd name="adj" fmla="val 18672"/>
            </a:avLst>
          </a:prstGeom>
          <a:solidFill>
            <a:srgbClr val="D2D9F9"/>
          </a:solidFill>
          <a:ln w="7620">
            <a:solidFill>
              <a:srgbClr val="B8BFDF"/>
            </a:solidFill>
            <a:prstDash val="solid"/>
          </a:ln>
        </p:spPr>
      </p:sp>
      <p:sp>
        <p:nvSpPr>
          <p:cNvPr id="15" name="Text 11"/>
          <p:cNvSpPr/>
          <p:nvPr/>
        </p:nvSpPr>
        <p:spPr>
          <a:xfrm>
            <a:off x="6282750" y="3816906"/>
            <a:ext cx="135255" cy="259199"/>
          </a:xfrm>
          <a:prstGeom prst="rect">
            <a:avLst/>
          </a:prstGeom>
          <a:noFill/>
          <a:ln/>
        </p:spPr>
        <p:txBody>
          <a:bodyPr wrap="none" rtlCol="0" anchor="t"/>
          <a:lstStyle/>
          <a:p>
            <a:pPr marL="0" indent="0" algn="ctr">
              <a:lnSpc>
                <a:spcPts val="2041"/>
              </a:lnSpc>
              <a:buNone/>
            </a:pPr>
            <a:r>
              <a:rPr lang="en-US" sz="2041" dirty="0">
                <a:solidFill>
                  <a:srgbClr val="404155"/>
                </a:solidFill>
                <a:latin typeface="Corben" pitchFamily="34" charset="0"/>
                <a:ea typeface="Corben" pitchFamily="34" charset="-122"/>
                <a:cs typeface="Corben" pitchFamily="34" charset="-120"/>
              </a:rPr>
              <a:t>2</a:t>
            </a:r>
            <a:endParaRPr lang="en-US" sz="2041" dirty="0"/>
          </a:p>
        </p:txBody>
      </p:sp>
      <p:sp>
        <p:nvSpPr>
          <p:cNvPr id="16" name="Text 12"/>
          <p:cNvSpPr/>
          <p:nvPr/>
        </p:nvSpPr>
        <p:spPr>
          <a:xfrm>
            <a:off x="7300913" y="3730585"/>
            <a:ext cx="6724650" cy="345519"/>
          </a:xfrm>
          <a:prstGeom prst="rect">
            <a:avLst/>
          </a:prstGeom>
          <a:noFill/>
          <a:ln/>
        </p:spPr>
        <p:txBody>
          <a:bodyPr wrap="none" lIns="91440" tIns="45720" rIns="91440" bIns="45720" rtlCol="0" anchor="t"/>
          <a:lstStyle/>
          <a:p>
            <a:pPr marL="0" indent="0" algn="l">
              <a:lnSpc>
                <a:spcPts val="2722"/>
              </a:lnSpc>
              <a:buNone/>
            </a:pPr>
            <a:r>
              <a:rPr lang="en-US" sz="2800" b="1" dirty="0">
                <a:solidFill>
                  <a:srgbClr val="404155"/>
                </a:solidFill>
                <a:latin typeface="Nobile"/>
                <a:ea typeface="Nobile" pitchFamily="34" charset="-122"/>
                <a:cs typeface="Nobile" pitchFamily="34" charset="-120"/>
              </a:rPr>
              <a:t>Convert Data Types</a:t>
            </a:r>
            <a:endParaRPr lang="en-US" sz="2800" b="1">
              <a:latin typeface="Nobile"/>
            </a:endParaRPr>
          </a:p>
        </p:txBody>
      </p:sp>
      <p:sp>
        <p:nvSpPr>
          <p:cNvPr id="17" name="Text 13"/>
          <p:cNvSpPr/>
          <p:nvPr/>
        </p:nvSpPr>
        <p:spPr>
          <a:xfrm>
            <a:off x="7312945" y="4251878"/>
            <a:ext cx="6724650" cy="691039"/>
          </a:xfrm>
          <a:prstGeom prst="rect">
            <a:avLst/>
          </a:prstGeom>
          <a:noFill/>
          <a:ln/>
        </p:spPr>
        <p:txBody>
          <a:bodyPr wrap="square" lIns="91440" tIns="45720" rIns="91440" bIns="45720" rtlCol="0" anchor="t"/>
          <a:lstStyle/>
          <a:p>
            <a:pPr marL="0" indent="0" algn="l">
              <a:lnSpc>
                <a:spcPts val="2722"/>
              </a:lnSpc>
              <a:buNone/>
            </a:pPr>
            <a:r>
              <a:rPr lang="en-US" sz="2800" dirty="0">
                <a:solidFill>
                  <a:srgbClr val="404155"/>
                </a:solidFill>
                <a:latin typeface="Nobile"/>
                <a:ea typeface="Nobile" pitchFamily="34" charset="-122"/>
                <a:cs typeface="Nobile" pitchFamily="34" charset="-120"/>
              </a:rPr>
              <a:t>Converted CSAT scores to integers and timestamps to datetime format</a:t>
            </a:r>
            <a:endParaRPr lang="en-US" sz="2800">
              <a:latin typeface="Calibri"/>
              <a:cs typeface="Calibri"/>
            </a:endParaRPr>
          </a:p>
        </p:txBody>
      </p:sp>
      <p:sp>
        <p:nvSpPr>
          <p:cNvPr id="18" name="Shape 14"/>
          <p:cNvSpPr/>
          <p:nvPr/>
        </p:nvSpPr>
        <p:spPr>
          <a:xfrm>
            <a:off x="6521946" y="5593437"/>
            <a:ext cx="604837" cy="22860"/>
          </a:xfrm>
          <a:prstGeom prst="roundRect">
            <a:avLst>
              <a:gd name="adj" fmla="val 317520"/>
            </a:avLst>
          </a:prstGeom>
          <a:solidFill>
            <a:srgbClr val="B8BFDF"/>
          </a:solidFill>
          <a:ln/>
        </p:spPr>
      </p:sp>
      <p:sp>
        <p:nvSpPr>
          <p:cNvPr id="19" name="Shape 15"/>
          <p:cNvSpPr/>
          <p:nvPr/>
        </p:nvSpPr>
        <p:spPr>
          <a:xfrm>
            <a:off x="6156067" y="5410557"/>
            <a:ext cx="388739" cy="388739"/>
          </a:xfrm>
          <a:prstGeom prst="roundRect">
            <a:avLst>
              <a:gd name="adj" fmla="val 18672"/>
            </a:avLst>
          </a:prstGeom>
          <a:solidFill>
            <a:srgbClr val="D2D9F9"/>
          </a:solidFill>
          <a:ln w="7620">
            <a:solidFill>
              <a:srgbClr val="B8BFDF"/>
            </a:solidFill>
            <a:prstDash val="solid"/>
          </a:ln>
        </p:spPr>
      </p:sp>
      <p:sp>
        <p:nvSpPr>
          <p:cNvPr id="20" name="Text 16"/>
          <p:cNvSpPr/>
          <p:nvPr/>
        </p:nvSpPr>
        <p:spPr>
          <a:xfrm>
            <a:off x="6277630" y="5475327"/>
            <a:ext cx="145613" cy="259199"/>
          </a:xfrm>
          <a:prstGeom prst="rect">
            <a:avLst/>
          </a:prstGeom>
          <a:noFill/>
          <a:ln/>
        </p:spPr>
        <p:txBody>
          <a:bodyPr wrap="none" rtlCol="0" anchor="t"/>
          <a:lstStyle/>
          <a:p>
            <a:pPr marL="0" indent="0" algn="ctr">
              <a:lnSpc>
                <a:spcPts val="2041"/>
              </a:lnSpc>
              <a:buNone/>
            </a:pPr>
            <a:r>
              <a:rPr lang="en-US" sz="2041" dirty="0">
                <a:solidFill>
                  <a:srgbClr val="404155"/>
                </a:solidFill>
                <a:latin typeface="Corben" pitchFamily="34" charset="0"/>
                <a:ea typeface="Corben" pitchFamily="34" charset="-122"/>
                <a:cs typeface="Corben" pitchFamily="34" charset="-120"/>
              </a:rPr>
              <a:t>3</a:t>
            </a:r>
            <a:endParaRPr lang="en-US" sz="2041" dirty="0"/>
          </a:p>
        </p:txBody>
      </p:sp>
      <p:sp>
        <p:nvSpPr>
          <p:cNvPr id="21" name="Text 17"/>
          <p:cNvSpPr/>
          <p:nvPr/>
        </p:nvSpPr>
        <p:spPr>
          <a:xfrm>
            <a:off x="7300913" y="5389007"/>
            <a:ext cx="6724650" cy="345519"/>
          </a:xfrm>
          <a:prstGeom prst="rect">
            <a:avLst/>
          </a:prstGeom>
          <a:noFill/>
          <a:ln/>
        </p:spPr>
        <p:txBody>
          <a:bodyPr wrap="none" lIns="91440" tIns="45720" rIns="91440" bIns="45720" rtlCol="0" anchor="t"/>
          <a:lstStyle/>
          <a:p>
            <a:pPr marL="0" indent="0" algn="l">
              <a:lnSpc>
                <a:spcPts val="2722"/>
              </a:lnSpc>
              <a:buNone/>
            </a:pPr>
            <a:r>
              <a:rPr lang="en-US" sz="2800" b="1" dirty="0">
                <a:solidFill>
                  <a:srgbClr val="404155"/>
                </a:solidFill>
                <a:latin typeface="Nobile"/>
                <a:ea typeface="Nobile" pitchFamily="34" charset="-122"/>
                <a:cs typeface="Nobile" pitchFamily="34" charset="-120"/>
              </a:rPr>
              <a:t>Standardize Column Names</a:t>
            </a:r>
            <a:endParaRPr lang="en-US" sz="2800">
              <a:latin typeface="Nobile"/>
              <a:cs typeface="Calibri"/>
            </a:endParaRPr>
          </a:p>
        </p:txBody>
      </p:sp>
      <p:sp>
        <p:nvSpPr>
          <p:cNvPr id="22" name="Text 18"/>
          <p:cNvSpPr/>
          <p:nvPr/>
        </p:nvSpPr>
        <p:spPr>
          <a:xfrm>
            <a:off x="7300913" y="5799296"/>
            <a:ext cx="8505322" cy="528713"/>
          </a:xfrm>
          <a:prstGeom prst="rect">
            <a:avLst/>
          </a:prstGeom>
          <a:noFill/>
          <a:ln/>
        </p:spPr>
        <p:txBody>
          <a:bodyPr wrap="none" lIns="91440" tIns="45720" rIns="91440" bIns="45720" rtlCol="0" anchor="t"/>
          <a:lstStyle/>
          <a:p>
            <a:pPr>
              <a:lnSpc>
                <a:spcPts val="2722"/>
              </a:lnSpc>
            </a:pPr>
            <a:r>
              <a:rPr lang="en-US" sz="2800" dirty="0">
                <a:solidFill>
                  <a:srgbClr val="404155"/>
                </a:solidFill>
                <a:latin typeface="Nobile"/>
                <a:ea typeface="Nobile"/>
                <a:cs typeface="Nobile" pitchFamily="34" charset="-120"/>
              </a:rPr>
              <a:t>Converted to lowercase and replaced</a:t>
            </a:r>
            <a:endParaRPr lang="en-US" sz="2000" dirty="0">
              <a:solidFill>
                <a:srgbClr val="404155"/>
              </a:solidFill>
              <a:latin typeface="Nobile"/>
              <a:ea typeface="Nobile"/>
              <a:cs typeface="Calibri"/>
            </a:endParaRPr>
          </a:p>
          <a:p>
            <a:pPr marL="0" indent="0" algn="l">
              <a:lnSpc>
                <a:spcPts val="2722"/>
              </a:lnSpc>
              <a:buNone/>
            </a:pPr>
            <a:r>
              <a:rPr lang="en-US" sz="2800" dirty="0">
                <a:solidFill>
                  <a:srgbClr val="404155"/>
                </a:solidFill>
                <a:latin typeface="Nobile"/>
                <a:ea typeface="Nobile" pitchFamily="34" charset="-122"/>
                <a:cs typeface="Nobile" pitchFamily="34" charset="-120"/>
              </a:rPr>
              <a:t>spaces with underscores</a:t>
            </a:r>
            <a:endParaRPr lang="en-US" sz="2800" dirty="0">
              <a:latin typeface="Nobile"/>
              <a:cs typeface="Calibri"/>
            </a:endParaRPr>
          </a:p>
        </p:txBody>
      </p:sp>
      <p:sp>
        <p:nvSpPr>
          <p:cNvPr id="23" name="Shape 19"/>
          <p:cNvSpPr/>
          <p:nvPr/>
        </p:nvSpPr>
        <p:spPr>
          <a:xfrm>
            <a:off x="6521946" y="6906339"/>
            <a:ext cx="604837" cy="22860"/>
          </a:xfrm>
          <a:prstGeom prst="roundRect">
            <a:avLst>
              <a:gd name="adj" fmla="val 317520"/>
            </a:avLst>
          </a:prstGeom>
          <a:solidFill>
            <a:srgbClr val="B8BFDF"/>
          </a:solidFill>
          <a:ln/>
        </p:spPr>
      </p:sp>
      <p:sp>
        <p:nvSpPr>
          <p:cNvPr id="24" name="Shape 20"/>
          <p:cNvSpPr/>
          <p:nvPr/>
        </p:nvSpPr>
        <p:spPr>
          <a:xfrm>
            <a:off x="6156067" y="6723459"/>
            <a:ext cx="388739" cy="388739"/>
          </a:xfrm>
          <a:prstGeom prst="roundRect">
            <a:avLst>
              <a:gd name="adj" fmla="val 18672"/>
            </a:avLst>
          </a:prstGeom>
          <a:solidFill>
            <a:srgbClr val="D2D9F9"/>
          </a:solidFill>
          <a:ln w="7620">
            <a:solidFill>
              <a:srgbClr val="B8BFDF"/>
            </a:solidFill>
            <a:prstDash val="solid"/>
          </a:ln>
        </p:spPr>
      </p:sp>
      <p:sp>
        <p:nvSpPr>
          <p:cNvPr id="25" name="Text 21"/>
          <p:cNvSpPr/>
          <p:nvPr/>
        </p:nvSpPr>
        <p:spPr>
          <a:xfrm>
            <a:off x="6284535" y="6788229"/>
            <a:ext cx="131802" cy="259199"/>
          </a:xfrm>
          <a:prstGeom prst="rect">
            <a:avLst/>
          </a:prstGeom>
          <a:noFill/>
          <a:ln/>
        </p:spPr>
        <p:txBody>
          <a:bodyPr wrap="none" rtlCol="0" anchor="t"/>
          <a:lstStyle/>
          <a:p>
            <a:pPr marL="0" indent="0" algn="ctr">
              <a:lnSpc>
                <a:spcPts val="2041"/>
              </a:lnSpc>
              <a:buNone/>
            </a:pPr>
            <a:r>
              <a:rPr lang="en-US" sz="2041" dirty="0">
                <a:solidFill>
                  <a:srgbClr val="404155"/>
                </a:solidFill>
                <a:latin typeface="Corben" pitchFamily="34" charset="0"/>
                <a:ea typeface="Corben" pitchFamily="34" charset="-122"/>
                <a:cs typeface="Corben" pitchFamily="34" charset="-120"/>
              </a:rPr>
              <a:t>4</a:t>
            </a:r>
            <a:endParaRPr lang="en-US" sz="2041" dirty="0"/>
          </a:p>
        </p:txBody>
      </p:sp>
      <p:sp>
        <p:nvSpPr>
          <p:cNvPr id="26" name="Text 22"/>
          <p:cNvSpPr/>
          <p:nvPr/>
        </p:nvSpPr>
        <p:spPr>
          <a:xfrm>
            <a:off x="7300913" y="6701909"/>
            <a:ext cx="6724650" cy="345519"/>
          </a:xfrm>
          <a:prstGeom prst="rect">
            <a:avLst/>
          </a:prstGeom>
          <a:noFill/>
          <a:ln/>
        </p:spPr>
        <p:txBody>
          <a:bodyPr wrap="none" lIns="91440" tIns="45720" rIns="91440" bIns="45720" rtlCol="0" anchor="t"/>
          <a:lstStyle/>
          <a:p>
            <a:pPr marL="0" indent="0" algn="l">
              <a:lnSpc>
                <a:spcPts val="2722"/>
              </a:lnSpc>
              <a:buNone/>
            </a:pPr>
            <a:r>
              <a:rPr lang="en-US" sz="2800" b="1" dirty="0">
                <a:solidFill>
                  <a:srgbClr val="404155"/>
                </a:solidFill>
                <a:latin typeface="Nobile"/>
                <a:ea typeface="Nobile" pitchFamily="34" charset="-122"/>
                <a:cs typeface="Nobile" pitchFamily="34" charset="-120"/>
              </a:rPr>
              <a:t>Remove Duplicates</a:t>
            </a:r>
            <a:endParaRPr lang="en-US" sz="2800">
              <a:latin typeface="Nobile"/>
              <a:cs typeface="Calibri"/>
            </a:endParaRPr>
          </a:p>
        </p:txBody>
      </p:sp>
      <p:sp>
        <p:nvSpPr>
          <p:cNvPr id="27" name="Text 23"/>
          <p:cNvSpPr/>
          <p:nvPr/>
        </p:nvSpPr>
        <p:spPr>
          <a:xfrm>
            <a:off x="7300913" y="7151013"/>
            <a:ext cx="6724650" cy="345519"/>
          </a:xfrm>
          <a:prstGeom prst="rect">
            <a:avLst/>
          </a:prstGeom>
          <a:noFill/>
          <a:ln/>
        </p:spPr>
        <p:txBody>
          <a:bodyPr wrap="none" lIns="91440" tIns="45720" rIns="91440" bIns="45720" rtlCol="0" anchor="t"/>
          <a:lstStyle/>
          <a:p>
            <a:pPr>
              <a:lnSpc>
                <a:spcPts val="2722"/>
              </a:lnSpc>
            </a:pPr>
            <a:r>
              <a:rPr lang="en-US" sz="2800" dirty="0">
                <a:solidFill>
                  <a:srgbClr val="404155"/>
                </a:solidFill>
                <a:latin typeface="Nobile"/>
                <a:ea typeface="Nobile"/>
                <a:cs typeface="Nobile" pitchFamily="34" charset="-120"/>
              </a:rPr>
              <a:t>Eliminated duplicate entries to ensure data </a:t>
            </a:r>
            <a:endParaRPr lang="en-US" sz="2800" dirty="0">
              <a:solidFill>
                <a:srgbClr val="000000"/>
              </a:solidFill>
              <a:latin typeface="Nobile"/>
              <a:ea typeface="Nobile"/>
              <a:cs typeface="Nobile" pitchFamily="34" charset="-120"/>
            </a:endParaRPr>
          </a:p>
          <a:p>
            <a:pPr marL="0" indent="0" algn="l">
              <a:lnSpc>
                <a:spcPts val="2722"/>
              </a:lnSpc>
              <a:buNone/>
            </a:pPr>
            <a:r>
              <a:rPr lang="en-US" sz="2800" dirty="0">
                <a:solidFill>
                  <a:srgbClr val="404155"/>
                </a:solidFill>
                <a:latin typeface="Nobile"/>
                <a:ea typeface="Nobile"/>
                <a:cs typeface="Nobile" pitchFamily="34" charset="-120"/>
              </a:rPr>
              <a:t>accuracy</a:t>
            </a:r>
            <a:endParaRPr lang="en-US" sz="2800" dirty="0">
              <a:latin typeface="Nobile"/>
              <a:ea typeface="Nobile"/>
            </a:endParaRPr>
          </a:p>
        </p:txBody>
      </p:sp>
      <p:pic>
        <p:nvPicPr>
          <p:cNvPr id="30" name="Picture 29">
            <a:extLst>
              <a:ext uri="{FF2B5EF4-FFF2-40B4-BE49-F238E27FC236}">
                <a16:creationId xmlns:a16="http://schemas.microsoft.com/office/drawing/2014/main" id="{146EB91A-39A8-4746-B661-FA6FA330F23A}"/>
              </a:ext>
            </a:extLst>
          </p:cNvPr>
          <p:cNvPicPr>
            <a:picLocks noChangeAspect="1"/>
          </p:cNvPicPr>
          <p:nvPr/>
        </p:nvPicPr>
        <p:blipFill>
          <a:blip r:embed="rId5"/>
          <a:stretch>
            <a:fillRect/>
          </a:stretch>
        </p:blipFill>
        <p:spPr>
          <a:xfrm>
            <a:off x="868336" y="1915456"/>
            <a:ext cx="3896269" cy="46728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EC2E-C3E9-7349-2D94-D3EA5A30F9B0}"/>
              </a:ext>
            </a:extLst>
          </p:cNvPr>
          <p:cNvSpPr>
            <a:spLocks noGrp="1"/>
          </p:cNvSpPr>
          <p:nvPr>
            <p:ph type="ctrTitle"/>
          </p:nvPr>
        </p:nvSpPr>
        <p:spPr>
          <a:xfrm>
            <a:off x="1048512" y="2036063"/>
            <a:ext cx="9704832" cy="4401313"/>
          </a:xfrm>
        </p:spPr>
        <p:txBody>
          <a:bodyPr>
            <a:normAutofit/>
          </a:bodyPr>
          <a:lstStyle/>
          <a:p>
            <a:pPr algn="ctr"/>
            <a:r>
              <a:rPr lang="en-IN" sz="9600" dirty="0">
                <a:solidFill>
                  <a:schemeClr val="tx1">
                    <a:lumMod val="95000"/>
                    <a:lumOff val="5000"/>
                  </a:schemeClr>
                </a:solidFill>
              </a:rPr>
              <a:t>DATA ANALYSIS  AND </a:t>
            </a:r>
            <a:br>
              <a:rPr lang="en-IN" sz="9600" dirty="0">
                <a:solidFill>
                  <a:schemeClr val="tx1">
                    <a:lumMod val="95000"/>
                    <a:lumOff val="5000"/>
                  </a:schemeClr>
                </a:solidFill>
              </a:rPr>
            </a:br>
            <a:r>
              <a:rPr lang="en-IN" sz="9600" dirty="0">
                <a:solidFill>
                  <a:schemeClr val="tx1">
                    <a:lumMod val="95000"/>
                    <a:lumOff val="5000"/>
                  </a:schemeClr>
                </a:solidFill>
              </a:rPr>
              <a:t>VISUALISATION</a:t>
            </a:r>
          </a:p>
        </p:txBody>
      </p:sp>
    </p:spTree>
    <p:extLst>
      <p:ext uri="{BB962C8B-B14F-4D97-AF65-F5344CB8AC3E}">
        <p14:creationId xmlns:p14="http://schemas.microsoft.com/office/powerpoint/2010/main" val="3501921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658" y="-48578"/>
            <a:ext cx="14630400" cy="8229600"/>
          </a:xfrm>
          <a:prstGeom prst="rect">
            <a:avLst/>
          </a:prstGeom>
        </p:spPr>
      </p:pic>
      <p:sp>
        <p:nvSpPr>
          <p:cNvPr id="3" name="Shape 0"/>
          <p:cNvSpPr/>
          <p:nvPr/>
        </p:nvSpPr>
        <p:spPr>
          <a:xfrm>
            <a:off x="14658" y="-48578"/>
            <a:ext cx="14630400" cy="8241863"/>
          </a:xfrm>
          <a:prstGeom prst="rect">
            <a:avLst/>
          </a:prstGeom>
          <a:solidFill>
            <a:srgbClr val="F9F9FF">
              <a:alpha val="75000"/>
            </a:srgbClr>
          </a:solidFill>
          <a:ln/>
        </p:spPr>
      </p:sp>
      <p:sp>
        <p:nvSpPr>
          <p:cNvPr id="4" name="Text 1"/>
          <p:cNvSpPr/>
          <p:nvPr/>
        </p:nvSpPr>
        <p:spPr>
          <a:xfrm>
            <a:off x="615077" y="488010"/>
            <a:ext cx="4320540" cy="540068"/>
          </a:xfrm>
          <a:prstGeom prst="rect">
            <a:avLst/>
          </a:prstGeom>
          <a:noFill/>
          <a:ln/>
        </p:spPr>
        <p:txBody>
          <a:bodyPr wrap="none" lIns="91440" tIns="45720" rIns="91440" bIns="45720" rtlCol="0" anchor="t"/>
          <a:lstStyle/>
          <a:p>
            <a:pPr marL="0" indent="0">
              <a:lnSpc>
                <a:spcPts val="4253"/>
              </a:lnSpc>
              <a:buNone/>
            </a:pPr>
            <a:r>
              <a:rPr lang="en-US" sz="4400" b="1" dirty="0">
                <a:solidFill>
                  <a:srgbClr val="1B1B27"/>
                </a:solidFill>
                <a:latin typeface="Corben"/>
                <a:ea typeface="Corben"/>
                <a:cs typeface="Corben" pitchFamily="34" charset="-120"/>
              </a:rPr>
              <a:t>Call Reason Analysis</a:t>
            </a:r>
            <a:endParaRPr lang="en-US" sz="4400" b="1" dirty="0">
              <a:latin typeface="Corben"/>
              <a:ea typeface="Corben"/>
              <a:cs typeface="Calibri"/>
            </a:endParaRPr>
          </a:p>
        </p:txBody>
      </p:sp>
      <p:pic>
        <p:nvPicPr>
          <p:cNvPr id="5" name="Image 1" descr="preencoded.png"/>
          <p:cNvPicPr>
            <a:picLocks noChangeAspect="1"/>
          </p:cNvPicPr>
          <p:nvPr/>
        </p:nvPicPr>
        <p:blipFill>
          <a:blip r:embed="rId4"/>
          <a:stretch>
            <a:fillRect/>
          </a:stretch>
        </p:blipFill>
        <p:spPr>
          <a:xfrm>
            <a:off x="881181" y="1325735"/>
            <a:ext cx="5574594" cy="5171982"/>
          </a:xfrm>
          <a:prstGeom prst="rect">
            <a:avLst/>
          </a:prstGeom>
        </p:spPr>
      </p:pic>
      <p:sp>
        <p:nvSpPr>
          <p:cNvPr id="6" name="Text 2"/>
          <p:cNvSpPr/>
          <p:nvPr/>
        </p:nvSpPr>
        <p:spPr>
          <a:xfrm>
            <a:off x="2594967" y="6286024"/>
            <a:ext cx="9440347" cy="276582"/>
          </a:xfrm>
          <a:prstGeom prst="rect">
            <a:avLst/>
          </a:prstGeom>
          <a:noFill/>
          <a:ln/>
        </p:spPr>
        <p:txBody>
          <a:bodyPr wrap="none" lIns="91440" tIns="45720" rIns="91440" bIns="45720" rtlCol="0" anchor="t"/>
          <a:lstStyle/>
          <a:p>
            <a:pPr marL="0" indent="0">
              <a:lnSpc>
                <a:spcPts val="2177"/>
              </a:lnSpc>
              <a:buNone/>
            </a:pPr>
            <a:endParaRPr lang="en-US" sz="2400" dirty="0">
              <a:latin typeface="Nobile"/>
              <a:cs typeface="Calibri"/>
            </a:endParaRPr>
          </a:p>
        </p:txBody>
      </p:sp>
      <p:sp>
        <p:nvSpPr>
          <p:cNvPr id="8" name="Text 4"/>
          <p:cNvSpPr/>
          <p:nvPr/>
        </p:nvSpPr>
        <p:spPr>
          <a:xfrm>
            <a:off x="2775347" y="6937296"/>
            <a:ext cx="2670810" cy="345519"/>
          </a:xfrm>
          <a:prstGeom prst="rect">
            <a:avLst/>
          </a:prstGeom>
          <a:noFill/>
          <a:ln/>
        </p:spPr>
        <p:txBody>
          <a:bodyPr wrap="none" lIns="91440" tIns="45720" rIns="91440" bIns="45720" rtlCol="0" anchor="t"/>
          <a:lstStyle/>
          <a:p>
            <a:pPr marL="0" indent="0">
              <a:lnSpc>
                <a:spcPts val="2722"/>
              </a:lnSpc>
              <a:buNone/>
            </a:pPr>
            <a:endParaRPr lang="en-US" sz="2800" b="1" dirty="0">
              <a:latin typeface="Nobile"/>
              <a:cs typeface="Calibri"/>
            </a:endParaRPr>
          </a:p>
        </p:txBody>
      </p:sp>
      <p:sp>
        <p:nvSpPr>
          <p:cNvPr id="9" name="Text 5"/>
          <p:cNvSpPr/>
          <p:nvPr/>
        </p:nvSpPr>
        <p:spPr>
          <a:xfrm>
            <a:off x="2775347" y="7386399"/>
            <a:ext cx="2670810" cy="1036558"/>
          </a:xfrm>
          <a:prstGeom prst="rect">
            <a:avLst/>
          </a:prstGeom>
          <a:noFill/>
          <a:ln/>
        </p:spPr>
        <p:txBody>
          <a:bodyPr wrap="square" lIns="91440" tIns="45720" rIns="91440" bIns="45720" rtlCol="0" anchor="t"/>
          <a:lstStyle/>
          <a:p>
            <a:pPr marL="0" indent="0">
              <a:lnSpc>
                <a:spcPts val="2722"/>
              </a:lnSpc>
              <a:buNone/>
            </a:pPr>
            <a:endParaRPr lang="en-US" sz="2000" dirty="0">
              <a:latin typeface="Nobile"/>
              <a:ea typeface="Nobile"/>
              <a:cs typeface="Calibri"/>
            </a:endParaRPr>
          </a:p>
        </p:txBody>
      </p:sp>
      <p:sp>
        <p:nvSpPr>
          <p:cNvPr id="11" name="Text 7"/>
          <p:cNvSpPr/>
          <p:nvPr/>
        </p:nvSpPr>
        <p:spPr>
          <a:xfrm>
            <a:off x="7134700" y="4992998"/>
            <a:ext cx="1864701" cy="469233"/>
          </a:xfrm>
          <a:prstGeom prst="rect">
            <a:avLst/>
          </a:prstGeom>
          <a:noFill/>
          <a:ln/>
        </p:spPr>
        <p:txBody>
          <a:bodyPr wrap="none" lIns="91440" tIns="45720" rIns="91440" bIns="45720" rtlCol="0" anchor="t"/>
          <a:lstStyle/>
          <a:p>
            <a:pPr marL="0" indent="0">
              <a:lnSpc>
                <a:spcPts val="2722"/>
              </a:lnSpc>
              <a:buNone/>
            </a:pPr>
            <a:endParaRPr lang="en-US" sz="2800" b="1" dirty="0">
              <a:latin typeface="Nobile"/>
              <a:cs typeface="Calibri"/>
            </a:endParaRPr>
          </a:p>
        </p:txBody>
      </p:sp>
      <p:sp>
        <p:nvSpPr>
          <p:cNvPr id="12" name="Text 8"/>
          <p:cNvSpPr/>
          <p:nvPr/>
        </p:nvSpPr>
        <p:spPr>
          <a:xfrm>
            <a:off x="5979676" y="7386399"/>
            <a:ext cx="2670810" cy="1382078"/>
          </a:xfrm>
          <a:prstGeom prst="rect">
            <a:avLst/>
          </a:prstGeom>
          <a:noFill/>
          <a:ln/>
        </p:spPr>
        <p:txBody>
          <a:bodyPr wrap="square" lIns="91440" tIns="45720" rIns="91440" bIns="45720" rtlCol="0" anchor="t"/>
          <a:lstStyle/>
          <a:p>
            <a:pPr marL="0" indent="0">
              <a:lnSpc>
                <a:spcPts val="2722"/>
              </a:lnSpc>
              <a:buNone/>
            </a:pPr>
            <a:endParaRPr lang="en-US" sz="2000" dirty="0">
              <a:latin typeface="Nobile"/>
              <a:ea typeface="Nobile"/>
              <a:cs typeface="Calibri"/>
            </a:endParaRPr>
          </a:p>
        </p:txBody>
      </p:sp>
      <p:sp>
        <p:nvSpPr>
          <p:cNvPr id="13" name="Shape 9"/>
          <p:cNvSpPr/>
          <p:nvPr/>
        </p:nvSpPr>
        <p:spPr>
          <a:xfrm>
            <a:off x="9162169" y="4992998"/>
            <a:ext cx="3031569" cy="2021214"/>
          </a:xfrm>
          <a:prstGeom prst="roundRect">
            <a:avLst>
              <a:gd name="adj" fmla="val 3311"/>
            </a:avLst>
          </a:prstGeom>
          <a:solidFill>
            <a:srgbClr val="D2D9F9"/>
          </a:solidFill>
          <a:ln w="7620">
            <a:solidFill>
              <a:srgbClr val="B8BFDF"/>
            </a:solidFill>
            <a:prstDash val="solid"/>
          </a:ln>
        </p:spPr>
      </p:sp>
      <p:sp>
        <p:nvSpPr>
          <p:cNvPr id="14" name="Text 10"/>
          <p:cNvSpPr/>
          <p:nvPr/>
        </p:nvSpPr>
        <p:spPr>
          <a:xfrm>
            <a:off x="9184005" y="5090874"/>
            <a:ext cx="2670810" cy="2191941"/>
          </a:xfrm>
          <a:prstGeom prst="rect">
            <a:avLst/>
          </a:prstGeom>
          <a:noFill/>
          <a:ln/>
        </p:spPr>
        <p:txBody>
          <a:bodyPr wrap="none" lIns="91440" tIns="45720" rIns="91440" bIns="45720" rtlCol="0" anchor="t"/>
          <a:lstStyle/>
          <a:p>
            <a:pPr marL="0" indent="0">
              <a:lnSpc>
                <a:spcPts val="2722"/>
              </a:lnSpc>
              <a:buNone/>
            </a:pPr>
            <a:r>
              <a:rPr lang="en-US" sz="2800" b="1" dirty="0">
                <a:solidFill>
                  <a:srgbClr val="404155"/>
                </a:solidFill>
                <a:latin typeface="Nobile"/>
                <a:ea typeface="Nobile" pitchFamily="34" charset="-122"/>
                <a:cs typeface="Nobile" pitchFamily="34" charset="-120"/>
              </a:rPr>
              <a:t>Service Outage</a:t>
            </a:r>
            <a:endParaRPr lang="en-US" sz="2800" b="1" dirty="0">
              <a:latin typeface="Nobile"/>
              <a:cs typeface="Calibri"/>
            </a:endParaRPr>
          </a:p>
        </p:txBody>
      </p:sp>
      <p:sp>
        <p:nvSpPr>
          <p:cNvPr id="15" name="Text 11"/>
          <p:cNvSpPr/>
          <p:nvPr/>
        </p:nvSpPr>
        <p:spPr>
          <a:xfrm>
            <a:off x="9184005" y="5570331"/>
            <a:ext cx="3172500" cy="2852626"/>
          </a:xfrm>
          <a:prstGeom prst="rect">
            <a:avLst/>
          </a:prstGeom>
          <a:noFill/>
          <a:ln/>
        </p:spPr>
        <p:txBody>
          <a:bodyPr wrap="square" lIns="91440" tIns="45720" rIns="91440" bIns="45720" rtlCol="0" anchor="t"/>
          <a:lstStyle/>
          <a:p>
            <a:pPr marL="0" indent="0">
              <a:lnSpc>
                <a:spcPts val="2722"/>
              </a:lnSpc>
              <a:buNone/>
            </a:pPr>
            <a:r>
              <a:rPr lang="en-US" sz="2400" dirty="0">
                <a:solidFill>
                  <a:srgbClr val="404155"/>
                </a:solidFill>
                <a:latin typeface="Nobile"/>
                <a:ea typeface="Nobile"/>
                <a:cs typeface="Nobile" pitchFamily="34" charset="-120"/>
              </a:rPr>
              <a:t>14.36% of calls, a notable issue affecting customer satisfaction</a:t>
            </a:r>
            <a:endParaRPr lang="en-US" sz="2400" dirty="0">
              <a:latin typeface="Nobile"/>
              <a:ea typeface="Nobile"/>
              <a:cs typeface="Calibri"/>
            </a:endParaRPr>
          </a:p>
        </p:txBody>
      </p:sp>
      <p:sp>
        <p:nvSpPr>
          <p:cNvPr id="16" name="Text 12"/>
          <p:cNvSpPr/>
          <p:nvPr/>
        </p:nvSpPr>
        <p:spPr>
          <a:xfrm>
            <a:off x="212094" y="6639639"/>
            <a:ext cx="3456384" cy="431959"/>
          </a:xfrm>
          <a:prstGeom prst="rect">
            <a:avLst/>
          </a:prstGeom>
          <a:noFill/>
          <a:ln/>
        </p:spPr>
        <p:txBody>
          <a:bodyPr wrap="none" lIns="91440" tIns="45720" rIns="91440" bIns="45720" rtlCol="0" anchor="t"/>
          <a:lstStyle/>
          <a:p>
            <a:pPr marL="0" indent="0">
              <a:lnSpc>
                <a:spcPts val="3402"/>
              </a:lnSpc>
              <a:buNone/>
            </a:pPr>
            <a:r>
              <a:rPr lang="en-US" sz="2800" b="1" dirty="0">
                <a:solidFill>
                  <a:srgbClr val="1B1B27"/>
                </a:solidFill>
                <a:latin typeface="Corben"/>
                <a:ea typeface="Corben"/>
                <a:cs typeface="Corben" pitchFamily="34" charset="-120"/>
              </a:rPr>
              <a:t>Implications</a:t>
            </a:r>
            <a:endParaRPr lang="en-US" sz="2800" b="1" dirty="0">
              <a:latin typeface="Corben"/>
              <a:ea typeface="Corben"/>
              <a:cs typeface="Calibri"/>
            </a:endParaRPr>
          </a:p>
        </p:txBody>
      </p:sp>
      <p:sp>
        <p:nvSpPr>
          <p:cNvPr id="17" name="Text 13"/>
          <p:cNvSpPr/>
          <p:nvPr/>
        </p:nvSpPr>
        <p:spPr>
          <a:xfrm>
            <a:off x="0" y="7027546"/>
            <a:ext cx="14630400" cy="1036558"/>
          </a:xfrm>
          <a:prstGeom prst="rect">
            <a:avLst/>
          </a:prstGeom>
          <a:noFill/>
          <a:ln/>
        </p:spPr>
        <p:txBody>
          <a:bodyPr wrap="square" lIns="91440" tIns="45720" rIns="91440" bIns="45720" rtlCol="0" anchor="t"/>
          <a:lstStyle/>
          <a:p>
            <a:pPr marL="0" indent="0">
              <a:lnSpc>
                <a:spcPts val="2722"/>
              </a:lnSpc>
              <a:buNone/>
            </a:pPr>
            <a:r>
              <a:rPr lang="en-US" sz="2400" dirty="0">
                <a:solidFill>
                  <a:srgbClr val="404155"/>
                </a:solidFill>
                <a:latin typeface="Nobile"/>
                <a:ea typeface="Nobile"/>
                <a:cs typeface="Nobile" pitchFamily="34" charset="-120"/>
              </a:rPr>
              <a:t>This distribution suggests that improving billing processes and providing more self-service options for billing inquiries could significantly reduce call volume and improve customer experience. Payments and service outages are also significant, though less frequent.</a:t>
            </a:r>
            <a:endParaRPr lang="en-US" sz="2400" dirty="0">
              <a:latin typeface="Nobile"/>
              <a:ea typeface="Nobile"/>
              <a:cs typeface="Calibri"/>
            </a:endParaRPr>
          </a:p>
        </p:txBody>
      </p:sp>
      <p:sp>
        <p:nvSpPr>
          <p:cNvPr id="18" name="TextBox 17">
            <a:extLst>
              <a:ext uri="{FF2B5EF4-FFF2-40B4-BE49-F238E27FC236}">
                <a16:creationId xmlns:a16="http://schemas.microsoft.com/office/drawing/2014/main" id="{D607FEFB-D718-E31B-DD88-8B579DDD4B54}"/>
              </a:ext>
            </a:extLst>
          </p:cNvPr>
          <p:cNvSpPr txBox="1"/>
          <p:nvPr/>
        </p:nvSpPr>
        <p:spPr>
          <a:xfrm>
            <a:off x="7315200" y="1478627"/>
            <a:ext cx="6953693" cy="1477328"/>
          </a:xfrm>
          <a:prstGeom prst="rect">
            <a:avLst/>
          </a:prstGeom>
          <a:noFill/>
        </p:spPr>
        <p:txBody>
          <a:bodyPr wrap="square" rtlCol="0">
            <a:spAutoFit/>
          </a:bodyPr>
          <a:lstStyle/>
          <a:p>
            <a:r>
              <a:rPr lang="en-US" sz="1800" dirty="0">
                <a:solidFill>
                  <a:srgbClr val="404155"/>
                </a:solidFill>
                <a:latin typeface="Nobile"/>
                <a:ea typeface="Nobile" pitchFamily="34" charset="-122"/>
                <a:cs typeface="Nobile" pitchFamily="34" charset="-120"/>
              </a:rPr>
              <a:t>Our analysis of call reasons revealed that billing questions dominate customer inquiries:</a:t>
            </a:r>
          </a:p>
          <a:p>
            <a:endParaRPr lang="en-US" sz="1800" dirty="0">
              <a:solidFill>
                <a:srgbClr val="404155"/>
              </a:solidFill>
              <a:latin typeface="Nobile"/>
              <a:ea typeface="Nobile" pitchFamily="34" charset="-122"/>
              <a:cs typeface="Calibri"/>
            </a:endParaRPr>
          </a:p>
          <a:p>
            <a:endParaRPr lang="en-US" sz="1800" dirty="0">
              <a:latin typeface="Nobile"/>
              <a:cs typeface="Calibri"/>
            </a:endParaRPr>
          </a:p>
          <a:p>
            <a:endParaRPr lang="en-IN" dirty="0"/>
          </a:p>
        </p:txBody>
      </p:sp>
      <p:sp>
        <p:nvSpPr>
          <p:cNvPr id="19" name="Shape 3"/>
          <p:cNvSpPr/>
          <p:nvPr/>
        </p:nvSpPr>
        <p:spPr>
          <a:xfrm>
            <a:off x="7134701" y="2554665"/>
            <a:ext cx="3031569" cy="2324627"/>
          </a:xfrm>
          <a:prstGeom prst="roundRect">
            <a:avLst>
              <a:gd name="adj" fmla="val 3311"/>
            </a:avLst>
          </a:prstGeom>
          <a:solidFill>
            <a:srgbClr val="D2D9F9"/>
          </a:solidFill>
          <a:ln w="7620">
            <a:solidFill>
              <a:srgbClr val="B8BFDF"/>
            </a:solidFill>
            <a:prstDash val="solid"/>
          </a:ln>
        </p:spPr>
        <p:txBody>
          <a:bodyPr/>
          <a:lstStyle/>
          <a:p>
            <a:endParaRPr lang="en-IN"/>
          </a:p>
        </p:txBody>
      </p:sp>
      <p:sp>
        <p:nvSpPr>
          <p:cNvPr id="20" name="Shape 6"/>
          <p:cNvSpPr/>
          <p:nvPr/>
        </p:nvSpPr>
        <p:spPr>
          <a:xfrm>
            <a:off x="10739286" y="2567524"/>
            <a:ext cx="3172500" cy="2327596"/>
          </a:xfrm>
          <a:prstGeom prst="roundRect">
            <a:avLst>
              <a:gd name="adj" fmla="val 3311"/>
            </a:avLst>
          </a:prstGeom>
          <a:solidFill>
            <a:srgbClr val="D2D9F9"/>
          </a:solidFill>
          <a:ln w="7620">
            <a:solidFill>
              <a:srgbClr val="B8BFDF"/>
            </a:solidFill>
            <a:prstDash val="solid"/>
          </a:ln>
        </p:spPr>
        <p:txBody>
          <a:bodyPr/>
          <a:lstStyle/>
          <a:p>
            <a:endParaRPr lang="en-IN"/>
          </a:p>
        </p:txBody>
      </p:sp>
      <p:sp>
        <p:nvSpPr>
          <p:cNvPr id="22" name="TextBox 21">
            <a:extLst>
              <a:ext uri="{FF2B5EF4-FFF2-40B4-BE49-F238E27FC236}">
                <a16:creationId xmlns:a16="http://schemas.microsoft.com/office/drawing/2014/main" id="{F798C49E-6F4B-188F-A3FF-77591DADE7DC}"/>
              </a:ext>
            </a:extLst>
          </p:cNvPr>
          <p:cNvSpPr txBox="1"/>
          <p:nvPr/>
        </p:nvSpPr>
        <p:spPr>
          <a:xfrm>
            <a:off x="7134701" y="2567524"/>
            <a:ext cx="3102895" cy="2277547"/>
          </a:xfrm>
          <a:prstGeom prst="rect">
            <a:avLst/>
          </a:prstGeom>
          <a:noFill/>
        </p:spPr>
        <p:txBody>
          <a:bodyPr wrap="square" rtlCol="0">
            <a:spAutoFit/>
          </a:bodyPr>
          <a:lstStyle/>
          <a:p>
            <a:r>
              <a:rPr lang="en-IN" sz="2800" b="1" dirty="0">
                <a:solidFill>
                  <a:srgbClr val="404155"/>
                </a:solidFill>
                <a:latin typeface="Nobile"/>
                <a:ea typeface="Nobile" pitchFamily="34" charset="-122"/>
                <a:cs typeface="Nobile" pitchFamily="34" charset="-120"/>
              </a:rPr>
              <a:t>Billing Questions</a:t>
            </a:r>
            <a:endParaRPr lang="en-IN" dirty="0"/>
          </a:p>
          <a:p>
            <a:r>
              <a:rPr lang="en-US" sz="2400" dirty="0">
                <a:solidFill>
                  <a:srgbClr val="404155"/>
                </a:solidFill>
                <a:latin typeface="Nobile"/>
                <a:ea typeface="Nobile"/>
                <a:cs typeface="Nobile" pitchFamily="34" charset="-120"/>
              </a:rPr>
              <a:t>71.22% of all calls, indicating a significant area of customer concern</a:t>
            </a:r>
            <a:endParaRPr lang="en-US" sz="2400" dirty="0">
              <a:latin typeface="Nobile"/>
              <a:ea typeface="Nobile"/>
              <a:cs typeface="Calibri"/>
            </a:endParaRPr>
          </a:p>
          <a:p>
            <a:endParaRPr lang="en-IN" dirty="0"/>
          </a:p>
        </p:txBody>
      </p:sp>
      <p:sp>
        <p:nvSpPr>
          <p:cNvPr id="24" name="TextBox 23">
            <a:extLst>
              <a:ext uri="{FF2B5EF4-FFF2-40B4-BE49-F238E27FC236}">
                <a16:creationId xmlns:a16="http://schemas.microsoft.com/office/drawing/2014/main" id="{C1B91082-75FF-DCE5-AC70-368000B04C89}"/>
              </a:ext>
            </a:extLst>
          </p:cNvPr>
          <p:cNvSpPr txBox="1"/>
          <p:nvPr/>
        </p:nvSpPr>
        <p:spPr>
          <a:xfrm>
            <a:off x="10739286" y="2711854"/>
            <a:ext cx="3031569" cy="1823576"/>
          </a:xfrm>
          <a:prstGeom prst="rect">
            <a:avLst/>
          </a:prstGeom>
          <a:noFill/>
        </p:spPr>
        <p:txBody>
          <a:bodyPr wrap="square" rtlCol="0">
            <a:spAutoFit/>
          </a:bodyPr>
          <a:lstStyle/>
          <a:p>
            <a:pPr>
              <a:lnSpc>
                <a:spcPts val="2722"/>
              </a:lnSpc>
            </a:pPr>
            <a:r>
              <a:rPr lang="en-US" sz="2800" b="1" dirty="0">
                <a:solidFill>
                  <a:srgbClr val="404155"/>
                </a:solidFill>
                <a:latin typeface="Nobile"/>
                <a:ea typeface="Nobile" pitchFamily="34" charset="-122"/>
                <a:cs typeface="Nobile" pitchFamily="34" charset="-120"/>
              </a:rPr>
              <a:t>Payments</a:t>
            </a:r>
            <a:endParaRPr lang="en-US" sz="2800" b="1" dirty="0">
              <a:latin typeface="Nobile"/>
              <a:cs typeface="Calibri"/>
            </a:endParaRPr>
          </a:p>
          <a:p>
            <a:pPr marL="0" indent="0">
              <a:lnSpc>
                <a:spcPts val="2722"/>
              </a:lnSpc>
              <a:buNone/>
            </a:pPr>
            <a:r>
              <a:rPr lang="en-US" sz="2400" dirty="0">
                <a:solidFill>
                  <a:srgbClr val="404155"/>
                </a:solidFill>
                <a:latin typeface="Nobile"/>
                <a:ea typeface="Nobile"/>
                <a:cs typeface="Nobile" pitchFamily="34" charset="-120"/>
              </a:rPr>
              <a:t>14.42% of calls, the second most common reason for customer contact</a:t>
            </a:r>
            <a:endParaRPr lang="en-US" sz="2400" dirty="0">
              <a:latin typeface="Nobile"/>
              <a:ea typeface="Nobile"/>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6301" y="0"/>
            <a:ext cx="14630400" cy="8229600"/>
          </a:xfrm>
          <a:prstGeom prst="rect">
            <a:avLst/>
          </a:prstGeom>
          <a:solidFill>
            <a:srgbClr val="F9F9FF">
              <a:alpha val="75000"/>
            </a:srgbClr>
          </a:solidFill>
          <a:ln/>
        </p:spPr>
      </p:sp>
      <p:sp>
        <p:nvSpPr>
          <p:cNvPr id="4" name="Text 1"/>
          <p:cNvSpPr/>
          <p:nvPr/>
        </p:nvSpPr>
        <p:spPr>
          <a:xfrm>
            <a:off x="434697" y="210470"/>
            <a:ext cx="4320540" cy="540068"/>
          </a:xfrm>
          <a:prstGeom prst="rect">
            <a:avLst/>
          </a:prstGeom>
          <a:noFill/>
          <a:ln/>
        </p:spPr>
        <p:txBody>
          <a:bodyPr wrap="none" lIns="91440" tIns="45720" rIns="91440" bIns="45720" rtlCol="0" anchor="t"/>
          <a:lstStyle/>
          <a:p>
            <a:pPr marL="0" indent="0">
              <a:lnSpc>
                <a:spcPts val="4253"/>
              </a:lnSpc>
              <a:buNone/>
            </a:pPr>
            <a:r>
              <a:rPr lang="en-US" sz="3600" b="1" dirty="0">
                <a:solidFill>
                  <a:srgbClr val="1B1B27"/>
                </a:solidFill>
                <a:latin typeface="Corben"/>
                <a:ea typeface="Corben" pitchFamily="34" charset="-122"/>
                <a:cs typeface="Corben" pitchFamily="34" charset="-120"/>
              </a:rPr>
              <a:t>Call Volume by Day </a:t>
            </a:r>
            <a:endParaRPr lang="en-US" sz="3600" b="1" dirty="0">
              <a:latin typeface="Corben"/>
            </a:endParaRPr>
          </a:p>
        </p:txBody>
      </p:sp>
      <p:pic>
        <p:nvPicPr>
          <p:cNvPr id="5" name="Image 1" descr="preencoded.png"/>
          <p:cNvPicPr>
            <a:picLocks noChangeAspect="1"/>
          </p:cNvPicPr>
          <p:nvPr/>
        </p:nvPicPr>
        <p:blipFill rotWithShape="1">
          <a:blip r:embed="rId4"/>
          <a:srcRect r="4785"/>
          <a:stretch/>
        </p:blipFill>
        <p:spPr>
          <a:xfrm>
            <a:off x="0" y="961007"/>
            <a:ext cx="9067473" cy="5173293"/>
          </a:xfrm>
          <a:prstGeom prst="rect">
            <a:avLst/>
          </a:prstGeom>
        </p:spPr>
      </p:pic>
      <p:sp>
        <p:nvSpPr>
          <p:cNvPr id="6" name="Text 2"/>
          <p:cNvSpPr/>
          <p:nvPr/>
        </p:nvSpPr>
        <p:spPr>
          <a:xfrm>
            <a:off x="9067473" y="750538"/>
            <a:ext cx="5546626" cy="1648794"/>
          </a:xfrm>
          <a:prstGeom prst="rect">
            <a:avLst/>
          </a:prstGeom>
          <a:noFill/>
          <a:ln/>
        </p:spPr>
        <p:txBody>
          <a:bodyPr wrap="none" lIns="91440" tIns="45720" rIns="91440" bIns="45720" rtlCol="0" anchor="t"/>
          <a:lstStyle/>
          <a:p>
            <a:pPr marL="0" indent="0">
              <a:lnSpc>
                <a:spcPts val="2722"/>
              </a:lnSpc>
              <a:buNone/>
            </a:pPr>
            <a:r>
              <a:rPr lang="en-US" sz="2000" b="1" dirty="0">
                <a:solidFill>
                  <a:srgbClr val="404155"/>
                </a:solidFill>
                <a:latin typeface="Nobile"/>
                <a:ea typeface="Nobile"/>
                <a:cs typeface="Nobile" pitchFamily="34" charset="-120"/>
              </a:rPr>
              <a:t>Our analysis of call volumes revealed </a:t>
            </a:r>
          </a:p>
          <a:p>
            <a:pPr marL="0" indent="0">
              <a:lnSpc>
                <a:spcPts val="2722"/>
              </a:lnSpc>
              <a:buNone/>
            </a:pPr>
            <a:r>
              <a:rPr lang="en-US" sz="2000" b="1" dirty="0">
                <a:solidFill>
                  <a:srgbClr val="404155"/>
                </a:solidFill>
                <a:latin typeface="Nobile"/>
                <a:ea typeface="Nobile"/>
                <a:cs typeface="Nobile" pitchFamily="34" charset="-120"/>
              </a:rPr>
              <a:t>Interesting patterns across days of </a:t>
            </a:r>
          </a:p>
          <a:p>
            <a:pPr marL="0" indent="0">
              <a:lnSpc>
                <a:spcPts val="2722"/>
              </a:lnSpc>
              <a:buNone/>
            </a:pPr>
            <a:r>
              <a:rPr lang="en-US" sz="2000" b="1" dirty="0">
                <a:solidFill>
                  <a:srgbClr val="404155"/>
                </a:solidFill>
                <a:latin typeface="Nobile"/>
                <a:ea typeface="Nobile"/>
                <a:cs typeface="Nobile" pitchFamily="34" charset="-120"/>
              </a:rPr>
              <a:t>the week :</a:t>
            </a:r>
            <a:endParaRPr lang="en-US" sz="2000" b="1" dirty="0">
              <a:latin typeface="Nobile"/>
              <a:ea typeface="Nobile"/>
              <a:cs typeface="Calibri"/>
            </a:endParaRPr>
          </a:p>
        </p:txBody>
      </p:sp>
      <p:sp>
        <p:nvSpPr>
          <p:cNvPr id="7" name="Text 3"/>
          <p:cNvSpPr/>
          <p:nvPr/>
        </p:nvSpPr>
        <p:spPr>
          <a:xfrm>
            <a:off x="9067474" y="2035293"/>
            <a:ext cx="3057313" cy="301824"/>
          </a:xfrm>
          <a:prstGeom prst="rect">
            <a:avLst/>
          </a:prstGeom>
          <a:noFill/>
          <a:ln/>
        </p:spPr>
        <p:txBody>
          <a:bodyPr wrap="none" lIns="91440" tIns="45720" rIns="91440" bIns="45720" rtlCol="0" anchor="t"/>
          <a:lstStyle/>
          <a:p>
            <a:pPr marL="0" indent="0">
              <a:lnSpc>
                <a:spcPts val="2552"/>
              </a:lnSpc>
              <a:buNone/>
            </a:pPr>
            <a:r>
              <a:rPr lang="en-US" sz="2400" b="1" dirty="0">
                <a:solidFill>
                  <a:srgbClr val="1B1B27"/>
                </a:solidFill>
                <a:latin typeface="Corben"/>
                <a:ea typeface="Corben" pitchFamily="34" charset="-122"/>
                <a:cs typeface="Corben" pitchFamily="34" charset="-120"/>
              </a:rPr>
              <a:t>Busiest Days</a:t>
            </a:r>
            <a:endParaRPr lang="en-US" sz="2400" b="1" dirty="0">
              <a:latin typeface="Corben"/>
              <a:cs typeface="Calibri"/>
            </a:endParaRPr>
          </a:p>
        </p:txBody>
      </p:sp>
      <p:sp>
        <p:nvSpPr>
          <p:cNvPr id="8" name="Text 4"/>
          <p:cNvSpPr/>
          <p:nvPr/>
        </p:nvSpPr>
        <p:spPr>
          <a:xfrm>
            <a:off x="9046816" y="2441361"/>
            <a:ext cx="4822723" cy="1727597"/>
          </a:xfrm>
          <a:prstGeom prst="rect">
            <a:avLst/>
          </a:prstGeom>
          <a:noFill/>
          <a:ln/>
        </p:spPr>
        <p:txBody>
          <a:bodyPr wrap="square" lIns="91440" tIns="45720" rIns="91440" bIns="45720" rtlCol="0" anchor="t"/>
          <a:lstStyle/>
          <a:p>
            <a:pPr>
              <a:lnSpc>
                <a:spcPts val="2722"/>
              </a:lnSpc>
            </a:pPr>
            <a:r>
              <a:rPr lang="en-US" sz="2000" dirty="0">
                <a:solidFill>
                  <a:srgbClr val="404155"/>
                </a:solidFill>
                <a:latin typeface="Nobile"/>
                <a:ea typeface="Nobile"/>
                <a:cs typeface="Nobile" pitchFamily="34" charset="-120"/>
              </a:rPr>
              <a:t>Friday (5,570 calls) and Thursday (5,481 calls) see the highest call volumes.</a:t>
            </a:r>
          </a:p>
          <a:p>
            <a:pPr marL="0" indent="0">
              <a:lnSpc>
                <a:spcPts val="2722"/>
              </a:lnSpc>
              <a:buNone/>
            </a:pPr>
            <a:endParaRPr lang="en-US" sz="2000" dirty="0">
              <a:latin typeface="Nobile"/>
              <a:ea typeface="Nobile"/>
              <a:cs typeface="Calibri"/>
            </a:endParaRPr>
          </a:p>
        </p:txBody>
      </p:sp>
      <p:sp>
        <p:nvSpPr>
          <p:cNvPr id="11" name="Text 7"/>
          <p:cNvSpPr/>
          <p:nvPr/>
        </p:nvSpPr>
        <p:spPr>
          <a:xfrm>
            <a:off x="9067474" y="3820999"/>
            <a:ext cx="2227636" cy="301824"/>
          </a:xfrm>
          <a:prstGeom prst="rect">
            <a:avLst/>
          </a:prstGeom>
          <a:noFill/>
          <a:ln/>
        </p:spPr>
        <p:txBody>
          <a:bodyPr wrap="none" lIns="91440" tIns="45720" rIns="91440" bIns="45720" rtlCol="0" anchor="t"/>
          <a:lstStyle/>
          <a:p>
            <a:pPr marL="0" indent="0">
              <a:lnSpc>
                <a:spcPts val="2552"/>
              </a:lnSpc>
              <a:buNone/>
            </a:pPr>
            <a:r>
              <a:rPr lang="en-US" sz="2400" b="1" dirty="0">
                <a:solidFill>
                  <a:srgbClr val="1B1B27"/>
                </a:solidFill>
                <a:latin typeface="Corben"/>
                <a:ea typeface="Corben" pitchFamily="34" charset="-122"/>
                <a:cs typeface="Corben" pitchFamily="34" charset="-120"/>
              </a:rPr>
              <a:t>Weekend Patterns</a:t>
            </a:r>
            <a:endParaRPr lang="en-US" sz="2400" b="1" dirty="0">
              <a:latin typeface="Corben"/>
              <a:cs typeface="Calibri"/>
            </a:endParaRPr>
          </a:p>
        </p:txBody>
      </p:sp>
      <p:sp>
        <p:nvSpPr>
          <p:cNvPr id="12" name="Text 8"/>
          <p:cNvSpPr/>
          <p:nvPr/>
        </p:nvSpPr>
        <p:spPr>
          <a:xfrm>
            <a:off x="9067473" y="4210987"/>
            <a:ext cx="5286480" cy="2764155"/>
          </a:xfrm>
          <a:prstGeom prst="rect">
            <a:avLst/>
          </a:prstGeom>
          <a:noFill/>
          <a:ln/>
        </p:spPr>
        <p:txBody>
          <a:bodyPr wrap="square" lIns="91440" tIns="45720" rIns="91440" bIns="45720" rtlCol="0" anchor="t"/>
          <a:lstStyle/>
          <a:p>
            <a:pPr marL="0" indent="0">
              <a:lnSpc>
                <a:spcPts val="2722"/>
              </a:lnSpc>
              <a:buNone/>
            </a:pPr>
            <a:r>
              <a:rPr lang="en-US" sz="2000" dirty="0">
                <a:solidFill>
                  <a:srgbClr val="404155"/>
                </a:solidFill>
                <a:latin typeface="Nobile"/>
                <a:ea typeface="Nobile"/>
                <a:cs typeface="Nobile" pitchFamily="34" charset="-120"/>
              </a:rPr>
              <a:t>Sunday (4,296 calls) records the lowest call volume which is typical for weekends.</a:t>
            </a:r>
            <a:endParaRPr lang="en-US" sz="2000" dirty="0">
              <a:latin typeface="Nobile"/>
              <a:ea typeface="Nobile"/>
              <a:cs typeface="Calibri"/>
            </a:endParaRPr>
          </a:p>
        </p:txBody>
      </p:sp>
      <p:sp>
        <p:nvSpPr>
          <p:cNvPr id="13" name="Text 9"/>
          <p:cNvSpPr/>
          <p:nvPr/>
        </p:nvSpPr>
        <p:spPr>
          <a:xfrm>
            <a:off x="99212" y="6134301"/>
            <a:ext cx="3456384" cy="541236"/>
          </a:xfrm>
          <a:prstGeom prst="rect">
            <a:avLst/>
          </a:prstGeom>
          <a:noFill/>
          <a:ln/>
        </p:spPr>
        <p:txBody>
          <a:bodyPr wrap="none" lIns="91440" tIns="45720" rIns="91440" bIns="45720" rtlCol="0" anchor="t"/>
          <a:lstStyle/>
          <a:p>
            <a:pPr marL="0" indent="0">
              <a:lnSpc>
                <a:spcPts val="3402"/>
              </a:lnSpc>
              <a:buNone/>
            </a:pPr>
            <a:r>
              <a:rPr lang="en-US" sz="2800" b="1" dirty="0">
                <a:solidFill>
                  <a:srgbClr val="1B1B27"/>
                </a:solidFill>
                <a:latin typeface="Corben"/>
                <a:ea typeface="Corben"/>
                <a:cs typeface="Corben" pitchFamily="34" charset="-120"/>
              </a:rPr>
              <a:t>Implications</a:t>
            </a:r>
            <a:endParaRPr lang="en-US" sz="2800" b="1" dirty="0">
              <a:latin typeface="Corben"/>
              <a:ea typeface="Corben"/>
              <a:cs typeface="Calibri"/>
            </a:endParaRPr>
          </a:p>
        </p:txBody>
      </p:sp>
      <p:sp>
        <p:nvSpPr>
          <p:cNvPr id="14" name="Text 10"/>
          <p:cNvSpPr/>
          <p:nvPr/>
        </p:nvSpPr>
        <p:spPr>
          <a:xfrm>
            <a:off x="99212" y="6685849"/>
            <a:ext cx="14153236" cy="1758670"/>
          </a:xfrm>
          <a:prstGeom prst="rect">
            <a:avLst/>
          </a:prstGeom>
          <a:noFill/>
          <a:ln/>
        </p:spPr>
        <p:txBody>
          <a:bodyPr wrap="square" lIns="91440" tIns="45720" rIns="91440" bIns="45720" rtlCol="0" anchor="t"/>
          <a:lstStyle/>
          <a:p>
            <a:pPr marL="0" indent="0">
              <a:lnSpc>
                <a:spcPts val="2722"/>
              </a:lnSpc>
              <a:buNone/>
            </a:pPr>
            <a:r>
              <a:rPr lang="en-US" sz="2400" dirty="0">
                <a:solidFill>
                  <a:srgbClr val="404155"/>
                </a:solidFill>
                <a:latin typeface="Nobile"/>
                <a:ea typeface="Nobile"/>
                <a:cs typeface="Nobile" pitchFamily="34" charset="-120"/>
              </a:rPr>
              <a:t>Staffing levels should be adjusted for busier days. Call volume peaks on Thursdays and Fridays, suggesting that these are high-demand days for the call center. Sundays have the lowest call volume, which could be used to balance staffing and resources. </a:t>
            </a:r>
            <a:endParaRPr lang="en-US" sz="2400" dirty="0">
              <a:latin typeface="Nobile"/>
              <a:ea typeface="Nobile"/>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387655" y="440169"/>
            <a:ext cx="4823698" cy="540068"/>
          </a:xfrm>
          <a:prstGeom prst="rect">
            <a:avLst/>
          </a:prstGeom>
          <a:noFill/>
          <a:ln/>
        </p:spPr>
        <p:txBody>
          <a:bodyPr wrap="none" lIns="91440" tIns="45720" rIns="91440" bIns="45720" rtlCol="0" anchor="t"/>
          <a:lstStyle/>
          <a:p>
            <a:pPr marL="0" indent="0">
              <a:lnSpc>
                <a:spcPts val="4253"/>
              </a:lnSpc>
              <a:buNone/>
            </a:pPr>
            <a:r>
              <a:rPr lang="en-US" sz="4000" b="1" dirty="0">
                <a:solidFill>
                  <a:srgbClr val="1B1B27"/>
                </a:solidFill>
                <a:latin typeface="Corben"/>
                <a:ea typeface="Corben" pitchFamily="34" charset="-122"/>
                <a:cs typeface="Corben" pitchFamily="34" charset="-120"/>
              </a:rPr>
              <a:t>Call Volume by Channel</a:t>
            </a:r>
            <a:endParaRPr lang="en-US" sz="4000" b="1" dirty="0">
              <a:latin typeface="Corben"/>
              <a:cs typeface="Calibri"/>
            </a:endParaRPr>
          </a:p>
        </p:txBody>
      </p:sp>
      <p:sp>
        <p:nvSpPr>
          <p:cNvPr id="5" name="Text 2"/>
          <p:cNvSpPr/>
          <p:nvPr/>
        </p:nvSpPr>
        <p:spPr>
          <a:xfrm>
            <a:off x="404660" y="1345574"/>
            <a:ext cx="2167771" cy="269915"/>
          </a:xfrm>
          <a:prstGeom prst="rect">
            <a:avLst/>
          </a:prstGeom>
          <a:noFill/>
          <a:ln/>
        </p:spPr>
        <p:txBody>
          <a:bodyPr wrap="none" lIns="91440" tIns="45720" rIns="91440" bIns="45720" rtlCol="0" anchor="t"/>
          <a:lstStyle/>
          <a:p>
            <a:pPr marL="0" indent="0">
              <a:lnSpc>
                <a:spcPts val="2126"/>
              </a:lnSpc>
              <a:buNone/>
            </a:pPr>
            <a:r>
              <a:rPr lang="en-US" sz="2400" b="1" dirty="0">
                <a:solidFill>
                  <a:srgbClr val="1B1B27"/>
                </a:solidFill>
                <a:latin typeface="Corben"/>
                <a:ea typeface="Corben" pitchFamily="34" charset="-122"/>
                <a:cs typeface="Corben" pitchFamily="34" charset="-120"/>
              </a:rPr>
              <a:t>Channel Distribution</a:t>
            </a:r>
            <a:endParaRPr lang="en-US" sz="2400" b="1" dirty="0">
              <a:latin typeface="Corben"/>
              <a:cs typeface="Calibri"/>
            </a:endParaRPr>
          </a:p>
        </p:txBody>
      </p:sp>
      <p:pic>
        <p:nvPicPr>
          <p:cNvPr id="6" name="Image 1" descr="preencoded.png"/>
          <p:cNvPicPr>
            <a:picLocks noChangeAspect="1"/>
          </p:cNvPicPr>
          <p:nvPr/>
        </p:nvPicPr>
        <p:blipFill>
          <a:blip r:embed="rId4"/>
          <a:stretch>
            <a:fillRect/>
          </a:stretch>
        </p:blipFill>
        <p:spPr>
          <a:xfrm>
            <a:off x="404660" y="1884403"/>
            <a:ext cx="7984960" cy="4730948"/>
          </a:xfrm>
          <a:prstGeom prst="rect">
            <a:avLst/>
          </a:prstGeom>
        </p:spPr>
      </p:pic>
      <p:sp>
        <p:nvSpPr>
          <p:cNvPr id="7" name="Text 3"/>
          <p:cNvSpPr/>
          <p:nvPr/>
        </p:nvSpPr>
        <p:spPr>
          <a:xfrm>
            <a:off x="8611315" y="1612320"/>
            <a:ext cx="9610467" cy="345519"/>
          </a:xfrm>
          <a:prstGeom prst="rect">
            <a:avLst/>
          </a:prstGeom>
          <a:noFill/>
          <a:ln/>
        </p:spPr>
        <p:txBody>
          <a:bodyPr wrap="none" lIns="91440" tIns="45720" rIns="91440" bIns="45720" rtlCol="0" anchor="t"/>
          <a:lstStyle/>
          <a:p>
            <a:pPr marL="0" indent="0">
              <a:lnSpc>
                <a:spcPts val="2722"/>
              </a:lnSpc>
              <a:buNone/>
            </a:pPr>
            <a:endParaRPr lang="en-US" sz="4000" b="1" dirty="0">
              <a:solidFill>
                <a:srgbClr val="404155"/>
              </a:solidFill>
              <a:latin typeface="Nobile"/>
              <a:ea typeface="Nobile" pitchFamily="34" charset="-122"/>
              <a:cs typeface="Nobile" pitchFamily="34" charset="-120"/>
            </a:endParaRPr>
          </a:p>
          <a:p>
            <a:pPr marL="0" indent="0">
              <a:lnSpc>
                <a:spcPts val="2722"/>
              </a:lnSpc>
              <a:buNone/>
            </a:pPr>
            <a:endParaRPr lang="en-US" sz="4000" b="1" dirty="0">
              <a:solidFill>
                <a:srgbClr val="404155"/>
              </a:solidFill>
              <a:latin typeface="Nobile"/>
              <a:ea typeface="Nobile" pitchFamily="34" charset="-122"/>
              <a:cs typeface="Nobile" pitchFamily="34" charset="-120"/>
            </a:endParaRPr>
          </a:p>
          <a:p>
            <a:pPr marL="0" indent="0">
              <a:lnSpc>
                <a:spcPts val="2722"/>
              </a:lnSpc>
              <a:buNone/>
            </a:pPr>
            <a:endParaRPr lang="en-US" sz="4000" b="1" dirty="0">
              <a:solidFill>
                <a:srgbClr val="404155"/>
              </a:solidFill>
              <a:latin typeface="Nobile"/>
              <a:ea typeface="Nobile" pitchFamily="34" charset="-122"/>
              <a:cs typeface="Nobile" pitchFamily="34" charset="-120"/>
            </a:endParaRPr>
          </a:p>
          <a:p>
            <a:pPr marL="0" indent="0">
              <a:lnSpc>
                <a:spcPts val="2722"/>
              </a:lnSpc>
              <a:buNone/>
            </a:pPr>
            <a:endParaRPr lang="en-US" sz="4000" b="1" dirty="0">
              <a:solidFill>
                <a:srgbClr val="404155"/>
              </a:solidFill>
              <a:latin typeface="Nobile"/>
              <a:ea typeface="Nobile" pitchFamily="34" charset="-122"/>
              <a:cs typeface="Nobile" pitchFamily="34" charset="-120"/>
            </a:endParaRPr>
          </a:p>
          <a:p>
            <a:pPr marL="0" indent="0">
              <a:lnSpc>
                <a:spcPts val="2722"/>
              </a:lnSpc>
              <a:buNone/>
            </a:pPr>
            <a:r>
              <a:rPr lang="en-US" sz="4000" b="1" dirty="0">
                <a:solidFill>
                  <a:srgbClr val="404155"/>
                </a:solidFill>
                <a:latin typeface="Nobile"/>
                <a:ea typeface="Nobile" pitchFamily="34" charset="-122"/>
                <a:cs typeface="Nobile" pitchFamily="34" charset="-120"/>
              </a:rPr>
              <a:t>Call Center: </a:t>
            </a:r>
            <a:r>
              <a:rPr lang="en-US" sz="4000" dirty="0">
                <a:solidFill>
                  <a:srgbClr val="404155"/>
                </a:solidFill>
                <a:latin typeface="Nobile"/>
                <a:ea typeface="Nobile" pitchFamily="34" charset="-122"/>
                <a:cs typeface="Nobile" pitchFamily="34" charset="-120"/>
              </a:rPr>
              <a:t>10,639 calls         </a:t>
            </a:r>
          </a:p>
          <a:p>
            <a:pPr marL="0" indent="0">
              <a:lnSpc>
                <a:spcPts val="2722"/>
              </a:lnSpc>
              <a:buNone/>
            </a:pPr>
            <a:endParaRPr lang="en-US" sz="4000" b="1" dirty="0">
              <a:solidFill>
                <a:srgbClr val="404155"/>
              </a:solidFill>
              <a:latin typeface="Nobile"/>
              <a:ea typeface="Nobile" pitchFamily="34" charset="-122"/>
              <a:cs typeface="Nobile" pitchFamily="34" charset="-120"/>
            </a:endParaRPr>
          </a:p>
          <a:p>
            <a:pPr marL="0" indent="0">
              <a:lnSpc>
                <a:spcPts val="2722"/>
              </a:lnSpc>
              <a:buNone/>
            </a:pPr>
            <a:r>
              <a:rPr lang="en-US" sz="4000" b="1" dirty="0">
                <a:solidFill>
                  <a:srgbClr val="404155"/>
                </a:solidFill>
                <a:latin typeface="Nobile"/>
                <a:ea typeface="Nobile" pitchFamily="34" charset="-122"/>
                <a:cs typeface="Nobile" pitchFamily="34" charset="-120"/>
              </a:rPr>
              <a:t>Chatbot</a:t>
            </a:r>
            <a:r>
              <a:rPr lang="en-US" sz="4000" dirty="0">
                <a:solidFill>
                  <a:srgbClr val="404155"/>
                </a:solidFill>
                <a:latin typeface="Nobile"/>
                <a:ea typeface="Nobile" pitchFamily="34" charset="-122"/>
                <a:cs typeface="Nobile" pitchFamily="34" charset="-120"/>
              </a:rPr>
              <a:t>: 8,256 calls</a:t>
            </a:r>
            <a:endParaRPr lang="en-US" sz="4000" dirty="0">
              <a:latin typeface="Calibri" panose="020F0502020204030204"/>
              <a:cs typeface="Calibri" panose="020F0502020204030204"/>
            </a:endParaRPr>
          </a:p>
        </p:txBody>
      </p:sp>
      <p:sp>
        <p:nvSpPr>
          <p:cNvPr id="8" name="Text 4"/>
          <p:cNvSpPr/>
          <p:nvPr/>
        </p:nvSpPr>
        <p:spPr>
          <a:xfrm>
            <a:off x="8656015" y="3197221"/>
            <a:ext cx="9440347" cy="345519"/>
          </a:xfrm>
          <a:prstGeom prst="rect">
            <a:avLst/>
          </a:prstGeom>
          <a:noFill/>
          <a:ln/>
        </p:spPr>
        <p:txBody>
          <a:bodyPr wrap="none" lIns="91440" tIns="45720" rIns="91440" bIns="45720" rtlCol="0" anchor="t"/>
          <a:lstStyle/>
          <a:p>
            <a:pPr marL="0" indent="0">
              <a:lnSpc>
                <a:spcPts val="2722"/>
              </a:lnSpc>
              <a:buNone/>
            </a:pPr>
            <a:endParaRPr lang="en-US" sz="4000" b="1" dirty="0">
              <a:solidFill>
                <a:srgbClr val="404155"/>
              </a:solidFill>
              <a:latin typeface="Nobile"/>
              <a:ea typeface="Nobile" pitchFamily="34" charset="-122"/>
              <a:cs typeface="Nobile" pitchFamily="34" charset="-120"/>
            </a:endParaRPr>
          </a:p>
          <a:p>
            <a:pPr marL="0" indent="0">
              <a:lnSpc>
                <a:spcPts val="2722"/>
              </a:lnSpc>
              <a:buNone/>
            </a:pPr>
            <a:endParaRPr lang="en-US" sz="4000" b="1" dirty="0">
              <a:solidFill>
                <a:srgbClr val="404155"/>
              </a:solidFill>
              <a:latin typeface="Nobile"/>
              <a:ea typeface="Nobile" pitchFamily="34" charset="-122"/>
              <a:cs typeface="Nobile" pitchFamily="34" charset="-120"/>
            </a:endParaRPr>
          </a:p>
          <a:p>
            <a:pPr marL="0" indent="0">
              <a:lnSpc>
                <a:spcPts val="2722"/>
              </a:lnSpc>
              <a:buNone/>
            </a:pPr>
            <a:endParaRPr lang="en-US" sz="4000" b="1" dirty="0">
              <a:solidFill>
                <a:srgbClr val="404155"/>
              </a:solidFill>
              <a:latin typeface="Nobile"/>
              <a:ea typeface="Nobile" pitchFamily="34" charset="-122"/>
              <a:cs typeface="Nobile" pitchFamily="34" charset="-120"/>
            </a:endParaRPr>
          </a:p>
          <a:p>
            <a:pPr marL="0" indent="0">
              <a:lnSpc>
                <a:spcPts val="2722"/>
              </a:lnSpc>
              <a:buNone/>
            </a:pPr>
            <a:r>
              <a:rPr lang="en-US" sz="4000" b="1" dirty="0">
                <a:solidFill>
                  <a:srgbClr val="404155"/>
                </a:solidFill>
                <a:latin typeface="Nobile"/>
                <a:ea typeface="Nobile" pitchFamily="34" charset="-122"/>
                <a:cs typeface="Nobile" pitchFamily="34" charset="-120"/>
              </a:rPr>
              <a:t>Email:</a:t>
            </a:r>
            <a:r>
              <a:rPr lang="en-US" sz="4000" dirty="0">
                <a:solidFill>
                  <a:srgbClr val="404155"/>
                </a:solidFill>
                <a:latin typeface="Nobile"/>
                <a:ea typeface="Nobile" pitchFamily="34" charset="-122"/>
                <a:cs typeface="Nobile" pitchFamily="34" charset="-120"/>
              </a:rPr>
              <a:t> 7,470 calls </a:t>
            </a:r>
          </a:p>
          <a:p>
            <a:pPr marL="0" indent="0">
              <a:lnSpc>
                <a:spcPts val="2722"/>
              </a:lnSpc>
              <a:buNone/>
            </a:pPr>
            <a:r>
              <a:rPr lang="en-US" sz="4000" dirty="0">
                <a:solidFill>
                  <a:srgbClr val="404155"/>
                </a:solidFill>
                <a:latin typeface="Nobile"/>
                <a:ea typeface="Nobile" pitchFamily="34" charset="-122"/>
                <a:cs typeface="Nobile" pitchFamily="34" charset="-120"/>
              </a:rPr>
              <a:t>  </a:t>
            </a:r>
          </a:p>
          <a:p>
            <a:pPr marL="0" indent="0">
              <a:lnSpc>
                <a:spcPts val="2722"/>
              </a:lnSpc>
              <a:buNone/>
            </a:pPr>
            <a:r>
              <a:rPr lang="en-US" sz="4000" b="1" dirty="0">
                <a:solidFill>
                  <a:srgbClr val="404155"/>
                </a:solidFill>
                <a:latin typeface="Nobile"/>
                <a:ea typeface="Nobile" pitchFamily="34" charset="-122"/>
                <a:cs typeface="Nobile" pitchFamily="34" charset="-120"/>
              </a:rPr>
              <a:t>Web:</a:t>
            </a:r>
            <a:r>
              <a:rPr lang="en-US" sz="4000" dirty="0">
                <a:solidFill>
                  <a:srgbClr val="404155"/>
                </a:solidFill>
                <a:latin typeface="Nobile"/>
                <a:ea typeface="Nobile" pitchFamily="34" charset="-122"/>
                <a:cs typeface="Nobile" pitchFamily="34" charset="-120"/>
              </a:rPr>
              <a:t> 6,576 calls</a:t>
            </a:r>
            <a:endParaRPr lang="en-US" sz="4000" dirty="0">
              <a:latin typeface="Nobile"/>
              <a:cs typeface="Calibri"/>
            </a:endParaRPr>
          </a:p>
        </p:txBody>
      </p:sp>
      <p:sp>
        <p:nvSpPr>
          <p:cNvPr id="9" name="Text 5"/>
          <p:cNvSpPr/>
          <p:nvPr/>
        </p:nvSpPr>
        <p:spPr>
          <a:xfrm>
            <a:off x="207276" y="7023789"/>
            <a:ext cx="2592229" cy="323969"/>
          </a:xfrm>
          <a:prstGeom prst="rect">
            <a:avLst/>
          </a:prstGeom>
          <a:noFill/>
          <a:ln/>
        </p:spPr>
        <p:txBody>
          <a:bodyPr wrap="none" lIns="91440" tIns="45720" rIns="91440" bIns="45720" rtlCol="0" anchor="t"/>
          <a:lstStyle/>
          <a:p>
            <a:pPr marL="0" indent="0">
              <a:lnSpc>
                <a:spcPts val="2552"/>
              </a:lnSpc>
              <a:buNone/>
            </a:pPr>
            <a:r>
              <a:rPr lang="en-US" sz="2800" b="1" dirty="0">
                <a:solidFill>
                  <a:srgbClr val="1B1B27"/>
                </a:solidFill>
                <a:latin typeface="Corben"/>
                <a:ea typeface="Corben"/>
                <a:cs typeface="Corben" pitchFamily="34" charset="-120"/>
              </a:rPr>
              <a:t>Implications</a:t>
            </a:r>
            <a:endParaRPr lang="en-US" sz="2800" b="1" dirty="0">
              <a:latin typeface="Corben"/>
              <a:ea typeface="Corben"/>
              <a:cs typeface="Calibri"/>
            </a:endParaRPr>
          </a:p>
        </p:txBody>
      </p:sp>
      <p:sp>
        <p:nvSpPr>
          <p:cNvPr id="10" name="Text 6"/>
          <p:cNvSpPr/>
          <p:nvPr/>
        </p:nvSpPr>
        <p:spPr>
          <a:xfrm>
            <a:off x="2799505" y="6980688"/>
            <a:ext cx="11623620" cy="1078791"/>
          </a:xfrm>
          <a:prstGeom prst="rect">
            <a:avLst/>
          </a:prstGeom>
          <a:noFill/>
          <a:ln/>
        </p:spPr>
        <p:txBody>
          <a:bodyPr wrap="square" lIns="91440" tIns="45720" rIns="91440" bIns="45720" rtlCol="0" anchor="t"/>
          <a:lstStyle/>
          <a:p>
            <a:pPr marL="0" indent="0">
              <a:lnSpc>
                <a:spcPts val="2722"/>
              </a:lnSpc>
              <a:buNone/>
            </a:pPr>
            <a:r>
              <a:rPr lang="en-US" sz="2400" dirty="0">
                <a:solidFill>
                  <a:srgbClr val="404155"/>
                </a:solidFill>
                <a:latin typeface="Nobile"/>
                <a:ea typeface="Nobile" pitchFamily="34" charset="-122"/>
                <a:cs typeface="Nobile" pitchFamily="34" charset="-120"/>
              </a:rPr>
              <a:t>The call center is the primary channel for handling calls, but other channels like chatbots, Email and web forms could be enhanced to balance the load.</a:t>
            </a:r>
            <a:endParaRPr lang="en-US" sz="2400" dirty="0">
              <a:latin typeface="Nobile"/>
              <a:cs typeface="Calibri"/>
            </a:endParaRPr>
          </a:p>
        </p:txBody>
      </p:sp>
    </p:spTree>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345</TotalTime>
  <Words>885</Words>
  <Application>Microsoft Office PowerPoint</Application>
  <PresentationFormat>Custom</PresentationFormat>
  <Paragraphs>144</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Corbel</vt:lpstr>
      <vt:lpstr>Corben</vt:lpstr>
      <vt:lpstr>Nobile</vt:lpstr>
      <vt:lpstr>Wingdings 2</vt:lpstr>
      <vt:lpstr>Frame</vt:lpstr>
      <vt:lpstr>PowerPoint Presentation</vt:lpstr>
      <vt:lpstr>PowerPoint Presentation</vt:lpstr>
      <vt:lpstr>PowerPoint Presentation</vt:lpstr>
      <vt:lpstr>Tools and Technologies used  </vt:lpstr>
      <vt:lpstr>PowerPoint Presentation</vt:lpstr>
      <vt:lpstr>DATA ANALYSIS  AND  VISUALISATION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Sneha Painuli</cp:lastModifiedBy>
  <cp:revision>211</cp:revision>
  <dcterms:created xsi:type="dcterms:W3CDTF">2024-08-11T23:12:12Z</dcterms:created>
  <dcterms:modified xsi:type="dcterms:W3CDTF">2024-09-12T18:01:23Z</dcterms:modified>
</cp:coreProperties>
</file>